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BE45-6E1E-426E-8863-8072F229AC9D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A7B8-669B-46CC-84EA-D4FF57121D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BE45-6E1E-426E-8863-8072F229AC9D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A7B8-669B-46CC-84EA-D4FF57121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BE45-6E1E-426E-8863-8072F229AC9D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A7B8-669B-46CC-84EA-D4FF57121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BE45-6E1E-426E-8863-8072F229AC9D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A7B8-669B-46CC-84EA-D4FF57121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BE45-6E1E-426E-8863-8072F229AC9D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A1A7B8-669B-46CC-84EA-D4FF57121DC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BE45-6E1E-426E-8863-8072F229AC9D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A7B8-669B-46CC-84EA-D4FF57121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BE45-6E1E-426E-8863-8072F229AC9D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A7B8-669B-46CC-84EA-D4FF57121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BE45-6E1E-426E-8863-8072F229AC9D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A7B8-669B-46CC-84EA-D4FF57121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BE45-6E1E-426E-8863-8072F229AC9D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A7B8-669B-46CC-84EA-D4FF57121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BE45-6E1E-426E-8863-8072F229AC9D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A7B8-669B-46CC-84EA-D4FF57121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BE45-6E1E-426E-8863-8072F229AC9D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A7B8-669B-46CC-84EA-D4FF57121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73BE45-6E1E-426E-8863-8072F229AC9D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A1A7B8-669B-46CC-84EA-D4FF57121DC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Harrison </a:t>
            </a:r>
            <a:r>
              <a:rPr lang="cs-CZ" dirty="0" err="1" smtClean="0"/>
              <a:t>Bergeron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 smtClean="0"/>
              <a:t>By Kurt </a:t>
            </a:r>
            <a:r>
              <a:rPr lang="cs-CZ" dirty="0" err="1" smtClean="0"/>
              <a:t>Vonnegut</a:t>
            </a:r>
            <a:r>
              <a:rPr lang="cs-CZ" dirty="0" smtClean="0"/>
              <a:t> Jr.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824536" cy="30153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1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Setting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Year</a:t>
            </a:r>
            <a:r>
              <a:rPr lang="cs-CZ" sz="2000" dirty="0" smtClean="0"/>
              <a:t> 2081</a:t>
            </a:r>
          </a:p>
          <a:p>
            <a:r>
              <a:rPr lang="cs-CZ" sz="2000" dirty="0" smtClean="0"/>
              <a:t>United </a:t>
            </a:r>
            <a:r>
              <a:rPr lang="cs-CZ" sz="2000" dirty="0" err="1" smtClean="0"/>
              <a:t>States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America</a:t>
            </a:r>
          </a:p>
          <a:p>
            <a:r>
              <a:rPr lang="cs-CZ" sz="2000" dirty="0" err="1" smtClean="0"/>
              <a:t>Everybody</a:t>
            </a:r>
            <a:r>
              <a:rPr lang="cs-CZ" sz="2000" dirty="0" smtClean="0"/>
              <a:t> </a:t>
            </a:r>
            <a:r>
              <a:rPr lang="cs-CZ" sz="2000" dirty="0" err="1" smtClean="0"/>
              <a:t>equal</a:t>
            </a:r>
            <a:endParaRPr lang="cs-CZ" sz="2000" dirty="0" smtClean="0"/>
          </a:p>
          <a:p>
            <a:r>
              <a:rPr lang="cs-CZ" sz="2000" dirty="0" err="1" smtClean="0"/>
              <a:t>Handicapper</a:t>
            </a:r>
            <a:r>
              <a:rPr lang="cs-CZ" sz="2000" dirty="0" smtClean="0"/>
              <a:t> </a:t>
            </a:r>
            <a:r>
              <a:rPr lang="cs-CZ" sz="2000" dirty="0" err="1" smtClean="0"/>
              <a:t>Generals</a:t>
            </a:r>
            <a:r>
              <a:rPr lang="cs-CZ" sz="2000" dirty="0" smtClean="0"/>
              <a:t> </a:t>
            </a:r>
            <a:r>
              <a:rPr lang="cs-CZ" sz="2000" dirty="0" err="1" smtClean="0"/>
              <a:t>supervising</a:t>
            </a:r>
            <a:r>
              <a:rPr lang="cs-CZ" sz="2000" dirty="0" smtClean="0"/>
              <a:t> </a:t>
            </a:r>
            <a:r>
              <a:rPr lang="cs-CZ" sz="2000" dirty="0" err="1" smtClean="0"/>
              <a:t>equality</a:t>
            </a:r>
            <a:endParaRPr lang="cs-CZ" sz="2000" dirty="0" smtClean="0"/>
          </a:p>
          <a:p>
            <a:pPr lvl="2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4760859" cy="288032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Exposition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Married</a:t>
            </a:r>
            <a:r>
              <a:rPr lang="cs-CZ" sz="2000" dirty="0"/>
              <a:t> </a:t>
            </a:r>
            <a:r>
              <a:rPr lang="cs-CZ" sz="2000" dirty="0" err="1"/>
              <a:t>couple</a:t>
            </a:r>
            <a:r>
              <a:rPr lang="cs-CZ" sz="2000" dirty="0"/>
              <a:t> (</a:t>
            </a:r>
            <a:r>
              <a:rPr lang="cs-CZ" sz="2000" dirty="0" err="1"/>
              <a:t>George&amp;Hazel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At </a:t>
            </a:r>
            <a:r>
              <a:rPr lang="cs-CZ" sz="2000" dirty="0" err="1"/>
              <a:t>home</a:t>
            </a:r>
            <a:endParaRPr lang="cs-CZ" sz="2000" dirty="0"/>
          </a:p>
          <a:p>
            <a:pPr lvl="1"/>
            <a:r>
              <a:rPr lang="cs-CZ" sz="2000" dirty="0" err="1"/>
              <a:t>Watching</a:t>
            </a:r>
            <a:r>
              <a:rPr lang="cs-CZ" sz="2000" dirty="0"/>
              <a:t> TV</a:t>
            </a:r>
          </a:p>
          <a:p>
            <a:pPr lvl="1"/>
            <a:r>
              <a:rPr lang="cs-CZ" sz="2000" dirty="0"/>
              <a:t>George</a:t>
            </a:r>
          </a:p>
          <a:p>
            <a:pPr lvl="2"/>
            <a:r>
              <a:rPr lang="cs-CZ" sz="2000" dirty="0"/>
              <a:t>Smart, </a:t>
            </a:r>
            <a:r>
              <a:rPr lang="cs-CZ" sz="2000" dirty="0" err="1"/>
              <a:t>intelligence</a:t>
            </a:r>
            <a:r>
              <a:rPr lang="cs-CZ" sz="2000" dirty="0"/>
              <a:t> handicap</a:t>
            </a:r>
          </a:p>
          <a:p>
            <a:pPr lvl="2"/>
            <a:r>
              <a:rPr lang="cs-CZ" sz="2000" dirty="0" err="1"/>
              <a:t>Strong</a:t>
            </a:r>
            <a:r>
              <a:rPr lang="cs-CZ" sz="2000" dirty="0"/>
              <a:t>, </a:t>
            </a:r>
            <a:r>
              <a:rPr lang="cs-CZ" sz="2000" dirty="0" err="1"/>
              <a:t>weight</a:t>
            </a:r>
            <a:r>
              <a:rPr lang="cs-CZ" sz="2000" dirty="0"/>
              <a:t> handicap</a:t>
            </a:r>
          </a:p>
          <a:p>
            <a:pPr lvl="1"/>
            <a:r>
              <a:rPr lang="cs-CZ" sz="2000" dirty="0" err="1"/>
              <a:t>Hazel</a:t>
            </a:r>
            <a:endParaRPr lang="cs-CZ" sz="2000" dirty="0"/>
          </a:p>
          <a:p>
            <a:pPr lvl="2"/>
            <a:r>
              <a:rPr lang="cs-CZ" sz="2000" dirty="0"/>
              <a:t>„</a:t>
            </a:r>
            <a:r>
              <a:rPr lang="cs-CZ" sz="2000" dirty="0" err="1"/>
              <a:t>Dumb</a:t>
            </a:r>
            <a:r>
              <a:rPr lang="cs-CZ" sz="2000" dirty="0"/>
              <a:t>“</a:t>
            </a:r>
          </a:p>
          <a:p>
            <a:pPr lvl="2"/>
            <a:r>
              <a:rPr lang="cs-CZ" dirty="0" err="1"/>
              <a:t>Weak</a:t>
            </a:r>
            <a:endParaRPr lang="cs-CZ" dirty="0"/>
          </a:p>
          <a:p>
            <a:pPr lvl="2"/>
            <a:r>
              <a:rPr lang="cs-CZ" dirty="0"/>
              <a:t>No </a:t>
            </a:r>
            <a:r>
              <a:rPr lang="cs-CZ" dirty="0" err="1"/>
              <a:t>handicaps</a:t>
            </a:r>
            <a:endParaRPr lang="cs-CZ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07" y="1556792"/>
            <a:ext cx="4114800" cy="4762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Conflict</a:t>
            </a:r>
            <a:r>
              <a:rPr lang="cs-CZ" dirty="0" smtClean="0"/>
              <a:t>/</a:t>
            </a:r>
            <a:r>
              <a:rPr lang="cs-CZ" dirty="0" err="1" smtClean="0"/>
              <a:t>Complications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Man vs. Society</a:t>
            </a:r>
          </a:p>
          <a:p>
            <a:pPr lvl="1"/>
            <a:r>
              <a:rPr lang="cs-CZ" dirty="0" smtClean="0"/>
              <a:t>Harrison </a:t>
            </a:r>
            <a:r>
              <a:rPr lang="cs-CZ" dirty="0" err="1" smtClean="0"/>
              <a:t>Bergeron</a:t>
            </a:r>
            <a:r>
              <a:rPr lang="cs-CZ" dirty="0" smtClean="0"/>
              <a:t> </a:t>
            </a:r>
            <a:r>
              <a:rPr lang="cs-CZ" dirty="0" err="1" smtClean="0"/>
              <a:t>appears</a:t>
            </a:r>
            <a:r>
              <a:rPr lang="cs-CZ" dirty="0" smtClean="0"/>
              <a:t> on TV</a:t>
            </a:r>
          </a:p>
          <a:p>
            <a:pPr lvl="1"/>
            <a:r>
              <a:rPr lang="cs-CZ" dirty="0" err="1" smtClean="0"/>
              <a:t>Removes</a:t>
            </a:r>
            <a:r>
              <a:rPr lang="cs-CZ" dirty="0" smtClean="0"/>
              <a:t> his </a:t>
            </a:r>
            <a:r>
              <a:rPr lang="cs-CZ" dirty="0" err="1" smtClean="0"/>
              <a:t>handicaps</a:t>
            </a:r>
            <a:endParaRPr lang="cs-CZ" dirty="0" smtClean="0"/>
          </a:p>
          <a:p>
            <a:pPr lvl="2"/>
            <a:r>
              <a:rPr lang="cs-CZ" dirty="0" err="1" smtClean="0"/>
              <a:t>Destroys</a:t>
            </a:r>
            <a:r>
              <a:rPr lang="cs-CZ" dirty="0" smtClean="0"/>
              <a:t> his </a:t>
            </a:r>
            <a:r>
              <a:rPr lang="cs-CZ" dirty="0" err="1" smtClean="0"/>
              <a:t>submission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society</a:t>
            </a:r>
          </a:p>
          <a:p>
            <a:pPr lvl="1"/>
            <a:r>
              <a:rPr lang="cs-CZ" dirty="0" err="1" smtClean="0"/>
              <a:t>Proclaims</a:t>
            </a:r>
            <a:r>
              <a:rPr lang="cs-CZ" dirty="0" smtClean="0"/>
              <a:t> </a:t>
            </a:r>
            <a:r>
              <a:rPr lang="cs-CZ" dirty="0" err="1" smtClean="0"/>
              <a:t>himself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endParaRPr lang="cs-CZ" dirty="0" smtClean="0"/>
          </a:p>
          <a:p>
            <a:pPr lvl="2"/>
            <a:r>
              <a:rPr lang="cs-CZ" dirty="0" err="1" smtClean="0"/>
              <a:t>Places</a:t>
            </a:r>
            <a:r>
              <a:rPr lang="cs-CZ" dirty="0" smtClean="0"/>
              <a:t> </a:t>
            </a:r>
            <a:r>
              <a:rPr lang="cs-CZ" dirty="0" err="1" smtClean="0"/>
              <a:t>himself</a:t>
            </a:r>
            <a:r>
              <a:rPr lang="cs-CZ" dirty="0" smtClean="0"/>
              <a:t> on top </a:t>
            </a:r>
            <a:r>
              <a:rPr lang="cs-CZ" dirty="0" err="1" smtClean="0"/>
              <a:t>of</a:t>
            </a:r>
            <a:r>
              <a:rPr lang="cs-CZ" dirty="0" smtClean="0"/>
              <a:t> society</a:t>
            </a:r>
          </a:p>
          <a:p>
            <a:r>
              <a:rPr lang="cs-CZ" dirty="0" smtClean="0"/>
              <a:t>Man vs. </a:t>
            </a:r>
            <a:r>
              <a:rPr lang="cs-CZ" dirty="0" err="1" smtClean="0"/>
              <a:t>Himself</a:t>
            </a:r>
            <a:endParaRPr lang="cs-CZ" dirty="0" smtClean="0"/>
          </a:p>
          <a:p>
            <a:pPr lvl="1"/>
            <a:r>
              <a:rPr lang="cs-CZ" dirty="0" err="1" smtClean="0"/>
              <a:t>Ballerina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asked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Empress</a:t>
            </a:r>
            <a:endParaRPr lang="cs-CZ" dirty="0" smtClean="0"/>
          </a:p>
          <a:p>
            <a:pPr lvl="2"/>
            <a:endParaRPr lang="cs-CZ" dirty="0" smtClean="0"/>
          </a:p>
          <a:p>
            <a:pPr marL="905256" lvl="2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0927"/>
            <a:ext cx="2743200" cy="3267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1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Rising</a:t>
            </a:r>
            <a:r>
              <a:rPr lang="cs-CZ" dirty="0" smtClean="0"/>
              <a:t> </a:t>
            </a:r>
            <a:r>
              <a:rPr lang="cs-CZ" dirty="0" err="1" smtClean="0"/>
              <a:t>Action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Harrison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ballerina</a:t>
            </a:r>
            <a:r>
              <a:rPr lang="cs-CZ" dirty="0" smtClean="0"/>
              <a:t> </a:t>
            </a:r>
            <a:r>
              <a:rPr lang="cs-CZ" dirty="0" err="1" smtClean="0"/>
              <a:t>dance</a:t>
            </a:r>
            <a:endParaRPr lang="cs-CZ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59873"/>
            <a:ext cx="5956227" cy="50032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3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CLIMAX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couple</a:t>
            </a:r>
            <a:r>
              <a:rPr lang="cs-CZ" dirty="0" smtClean="0"/>
              <a:t> „</a:t>
            </a:r>
            <a:r>
              <a:rPr lang="cs-CZ" dirty="0" err="1" smtClean="0"/>
              <a:t>kisses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roof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Diana </a:t>
            </a:r>
            <a:r>
              <a:rPr lang="cs-CZ" dirty="0" err="1" smtClean="0"/>
              <a:t>Moon</a:t>
            </a:r>
            <a:r>
              <a:rPr lang="cs-CZ" dirty="0" smtClean="0"/>
              <a:t> </a:t>
            </a:r>
            <a:r>
              <a:rPr lang="cs-CZ" dirty="0" err="1" smtClean="0"/>
              <a:t>Glampers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Handicapper</a:t>
            </a:r>
            <a:r>
              <a:rPr lang="cs-CZ" dirty="0" smtClean="0"/>
              <a:t> General </a:t>
            </a:r>
            <a:r>
              <a:rPr lang="cs-CZ" dirty="0" err="1" smtClean="0"/>
              <a:t>shoots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shotgun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09"/>
            <a:ext cx="9144000" cy="688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1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Falling</a:t>
            </a:r>
            <a:r>
              <a:rPr lang="cs-CZ" dirty="0" smtClean="0"/>
              <a:t> </a:t>
            </a:r>
            <a:r>
              <a:rPr lang="cs-CZ" dirty="0" err="1"/>
              <a:t>A</a:t>
            </a:r>
            <a:r>
              <a:rPr lang="cs-CZ" dirty="0" err="1" smtClean="0"/>
              <a:t>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Bergeron‘s</a:t>
            </a:r>
            <a:r>
              <a:rPr lang="cs-CZ" dirty="0" smtClean="0"/>
              <a:t> TV tube </a:t>
            </a:r>
            <a:r>
              <a:rPr lang="cs-CZ" dirty="0" err="1" smtClean="0"/>
              <a:t>burns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endParaRPr lang="cs-CZ" dirty="0"/>
          </a:p>
          <a:p>
            <a:r>
              <a:rPr lang="cs-CZ" dirty="0" err="1" smtClean="0"/>
              <a:t>Both</a:t>
            </a:r>
            <a:r>
              <a:rPr lang="cs-CZ" dirty="0" smtClean="0"/>
              <a:t> George and </a:t>
            </a:r>
            <a:r>
              <a:rPr lang="cs-CZ" dirty="0" err="1" smtClean="0"/>
              <a:t>Hazel</a:t>
            </a:r>
            <a:r>
              <a:rPr lang="cs-CZ" dirty="0" smtClean="0"/>
              <a:t> </a:t>
            </a:r>
            <a:r>
              <a:rPr lang="cs-CZ" dirty="0" err="1" smtClean="0"/>
              <a:t>don‘t</a:t>
            </a:r>
            <a:r>
              <a:rPr lang="cs-CZ" dirty="0" smtClean="0"/>
              <a:t> </a:t>
            </a:r>
            <a:r>
              <a:rPr lang="cs-CZ" dirty="0" err="1" smtClean="0"/>
              <a:t>remember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happened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137160" indent="0" algn="r">
              <a:buNone/>
            </a:pPr>
            <a:r>
              <a:rPr lang="cs-CZ" dirty="0" smtClean="0"/>
              <a:t> …</a:t>
            </a:r>
            <a:r>
              <a:rPr lang="cs-CZ" dirty="0" err="1" smtClean="0"/>
              <a:t>nobody</a:t>
            </a:r>
            <a:r>
              <a:rPr lang="cs-CZ" dirty="0" smtClean="0"/>
              <a:t> </a:t>
            </a:r>
            <a:r>
              <a:rPr lang="cs-CZ" dirty="0" err="1" smtClean="0"/>
              <a:t>remembers</a:t>
            </a:r>
            <a:endParaRPr lang="cs-CZ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5256584" cy="3500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6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Meaning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Satire</a:t>
            </a:r>
            <a:endParaRPr lang="cs-CZ" dirty="0" smtClean="0"/>
          </a:p>
          <a:p>
            <a:pPr lvl="1"/>
            <a:r>
              <a:rPr lang="cs-CZ" dirty="0" err="1" smtClean="0"/>
              <a:t>Mocking</a:t>
            </a:r>
            <a:r>
              <a:rPr lang="cs-CZ" dirty="0" smtClean="0"/>
              <a:t>/</a:t>
            </a:r>
            <a:r>
              <a:rPr lang="cs-CZ" dirty="0" err="1" smtClean="0"/>
              <a:t>ridiculizing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idea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absolute</a:t>
            </a:r>
            <a:r>
              <a:rPr lang="cs-CZ" dirty="0" smtClean="0"/>
              <a:t> </a:t>
            </a:r>
            <a:r>
              <a:rPr lang="cs-CZ" dirty="0" err="1" smtClean="0"/>
              <a:t>equality</a:t>
            </a:r>
            <a:endParaRPr lang="cs-CZ" dirty="0" smtClean="0"/>
          </a:p>
          <a:p>
            <a:r>
              <a:rPr lang="cs-CZ" dirty="0" err="1" smtClean="0"/>
              <a:t>People</a:t>
            </a:r>
            <a:r>
              <a:rPr lang="cs-CZ" dirty="0" smtClean="0"/>
              <a:t> are NOT </a:t>
            </a:r>
            <a:r>
              <a:rPr lang="cs-CZ" dirty="0" err="1" smtClean="0"/>
              <a:t>equal</a:t>
            </a:r>
            <a:r>
              <a:rPr lang="cs-CZ" dirty="0" smtClean="0"/>
              <a:t>…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137160" indent="0" algn="r">
              <a:buNone/>
            </a:pPr>
            <a:r>
              <a:rPr lang="cs-CZ" dirty="0" smtClean="0"/>
              <a:t>…and </a:t>
            </a:r>
            <a:r>
              <a:rPr lang="cs-CZ" dirty="0" err="1" smtClean="0"/>
              <a:t>that‘s</a:t>
            </a:r>
            <a:r>
              <a:rPr lang="cs-CZ" dirty="0" smtClean="0"/>
              <a:t> just 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4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152</Words>
  <Application>Microsoft Office PowerPoint</Application>
  <PresentationFormat>Předvádění na obrazovce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Vrchol</vt:lpstr>
      <vt:lpstr>Harrison Bergeron</vt:lpstr>
      <vt:lpstr>Setting</vt:lpstr>
      <vt:lpstr>Exposition</vt:lpstr>
      <vt:lpstr>Conflict/Complications</vt:lpstr>
      <vt:lpstr>Rising Action</vt:lpstr>
      <vt:lpstr>CLIMAX</vt:lpstr>
      <vt:lpstr>Prezentace aplikace PowerPoint</vt:lpstr>
      <vt:lpstr>Falling Action</vt:lpstr>
      <vt:lpstr>Meaning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Harrison Bergeron</dc:title>
  <dc:creator>Dan</dc:creator>
  <cp:lastModifiedBy>Dan</cp:lastModifiedBy>
  <cp:revision>6</cp:revision>
  <dcterms:created xsi:type="dcterms:W3CDTF">2011-09-27T19:01:53Z</dcterms:created>
  <dcterms:modified xsi:type="dcterms:W3CDTF">2011-09-27T20:37:01Z</dcterms:modified>
</cp:coreProperties>
</file>