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4" r:id="rId4"/>
    <p:sldId id="266" r:id="rId5"/>
    <p:sldId id="267" r:id="rId6"/>
    <p:sldId id="268" r:id="rId7"/>
    <p:sldId id="265" r:id="rId8"/>
    <p:sldId id="269" r:id="rId9"/>
    <p:sldId id="270" r:id="rId10"/>
    <p:sldId id="271" r:id="rId11"/>
    <p:sldId id="272" r:id="rId12"/>
    <p:sldId id="273" r:id="rId13"/>
    <p:sldId id="274" r:id="rId14"/>
    <p:sldId id="275" r:id="rId15"/>
    <p:sldId id="276" r:id="rId16"/>
    <p:sldId id="258" r:id="rId17"/>
    <p:sldId id="259" r:id="rId18"/>
    <p:sldId id="260" r:id="rId19"/>
    <p:sldId id="261" r:id="rId20"/>
    <p:sldId id="263" r:id="rId21"/>
  </p:sldIdLst>
  <p:sldSz cx="9144000" cy="6858000" type="screen4x3"/>
  <p:notesSz cx="6858000" cy="9144000"/>
  <p:defaultTextStyle>
    <a:defPPr>
      <a:defRPr lang="sr-Latn-C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13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B22B1B20-4024-4F71-A7CA-7A3A78644D22}" type="datetimeFigureOut">
              <a:rPr lang="hr-HR"/>
              <a:pPr>
                <a:defRPr/>
              </a:pPr>
              <a:t>19.10.2011</a:t>
            </a:fld>
            <a:endParaRPr lang="hr-HR"/>
          </a:p>
        </p:txBody>
      </p:sp>
      <p:sp>
        <p:nvSpPr>
          <p:cNvPr id="8" name="Slide Number Placeholder 15"/>
          <p:cNvSpPr>
            <a:spLocks noGrp="1"/>
          </p:cNvSpPr>
          <p:nvPr>
            <p:ph type="sldNum" sz="quarter" idx="11"/>
          </p:nvPr>
        </p:nvSpPr>
        <p:spPr/>
        <p:txBody>
          <a:bodyPr/>
          <a:lstStyle>
            <a:lvl1pPr>
              <a:defRPr/>
            </a:lvl1pPr>
          </a:lstStyle>
          <a:p>
            <a:pPr>
              <a:defRPr/>
            </a:pPr>
            <a:fld id="{819940A1-B04C-477F-8D9C-EDC70BB429EB}" type="slidenum">
              <a:rPr lang="hr-HR"/>
              <a:pPr>
                <a:defRPr/>
              </a:pPr>
              <a:t>‹#›</a:t>
            </a:fld>
            <a:endParaRPr lang="hr-HR"/>
          </a:p>
        </p:txBody>
      </p:sp>
      <p:sp>
        <p:nvSpPr>
          <p:cNvPr id="10" name="Footer Placeholder 16"/>
          <p:cNvSpPr>
            <a:spLocks noGrp="1"/>
          </p:cNvSpPr>
          <p:nvPr>
            <p:ph type="ftr" sz="quarter" idx="12"/>
          </p:nvPr>
        </p:nvSpPr>
        <p:spPr/>
        <p:txBody>
          <a:bodyPr/>
          <a:lstStyle>
            <a:lvl1pPr>
              <a:defRPr/>
            </a:lvl1pPr>
          </a:lstStyle>
          <a:p>
            <a:pPr>
              <a:defRPr/>
            </a:pPr>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D953FC1-B264-49CB-9164-1B84BFB80220}" type="datetimeFigureOut">
              <a:rPr lang="hr-HR"/>
              <a:pPr>
                <a:defRPr/>
              </a:pPr>
              <a:t>19.10.2011</a:t>
            </a:fld>
            <a:endParaRPr lang="hr-HR"/>
          </a:p>
        </p:txBody>
      </p:sp>
      <p:sp>
        <p:nvSpPr>
          <p:cNvPr id="5" name="Footer Placeholder 9"/>
          <p:cNvSpPr>
            <a:spLocks noGrp="1"/>
          </p:cNvSpPr>
          <p:nvPr>
            <p:ph type="ftr" sz="quarter" idx="11"/>
          </p:nvPr>
        </p:nvSpPr>
        <p:spPr/>
        <p:txBody>
          <a:bodyPr/>
          <a:lstStyle>
            <a:lvl1pPr>
              <a:defRPr/>
            </a:lvl1pPr>
          </a:lstStyle>
          <a:p>
            <a:pPr>
              <a:defRPr/>
            </a:pPr>
            <a:endParaRPr lang="hr-HR"/>
          </a:p>
        </p:txBody>
      </p:sp>
      <p:sp>
        <p:nvSpPr>
          <p:cNvPr id="6" name="Slide Number Placeholder 21"/>
          <p:cNvSpPr>
            <a:spLocks noGrp="1"/>
          </p:cNvSpPr>
          <p:nvPr>
            <p:ph type="sldNum" sz="quarter" idx="12"/>
          </p:nvPr>
        </p:nvSpPr>
        <p:spPr/>
        <p:txBody>
          <a:bodyPr/>
          <a:lstStyle>
            <a:lvl1pPr>
              <a:defRPr/>
            </a:lvl1pPr>
          </a:lstStyle>
          <a:p>
            <a:pPr>
              <a:defRPr/>
            </a:pPr>
            <a:fld id="{E99298DA-103A-4985-868E-289C91324EDE}" type="slidenum">
              <a:rPr lang="hr-HR"/>
              <a:pPr>
                <a:defRPr/>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E09CEE16-71F6-4780-8AF0-E3D38E057C51}" type="datetimeFigureOut">
              <a:rPr lang="hr-HR"/>
              <a:pPr>
                <a:defRPr/>
              </a:pPr>
              <a:t>19.10.2011</a:t>
            </a:fld>
            <a:endParaRPr lang="hr-HR"/>
          </a:p>
        </p:txBody>
      </p:sp>
      <p:sp>
        <p:nvSpPr>
          <p:cNvPr id="5" name="Footer Placeholder 9"/>
          <p:cNvSpPr>
            <a:spLocks noGrp="1"/>
          </p:cNvSpPr>
          <p:nvPr>
            <p:ph type="ftr" sz="quarter" idx="11"/>
          </p:nvPr>
        </p:nvSpPr>
        <p:spPr/>
        <p:txBody>
          <a:bodyPr/>
          <a:lstStyle>
            <a:lvl1pPr>
              <a:defRPr/>
            </a:lvl1pPr>
          </a:lstStyle>
          <a:p>
            <a:pPr>
              <a:defRPr/>
            </a:pPr>
            <a:endParaRPr lang="hr-HR"/>
          </a:p>
        </p:txBody>
      </p:sp>
      <p:sp>
        <p:nvSpPr>
          <p:cNvPr id="6" name="Slide Number Placeholder 21"/>
          <p:cNvSpPr>
            <a:spLocks noGrp="1"/>
          </p:cNvSpPr>
          <p:nvPr>
            <p:ph type="sldNum" sz="quarter" idx="12"/>
          </p:nvPr>
        </p:nvSpPr>
        <p:spPr/>
        <p:txBody>
          <a:bodyPr/>
          <a:lstStyle>
            <a:lvl1pPr>
              <a:defRPr/>
            </a:lvl1pPr>
          </a:lstStyle>
          <a:p>
            <a:pPr>
              <a:defRPr/>
            </a:pPr>
            <a:fld id="{BBE71B25-6E2C-44F6-BE89-3830DDBCFAC5}" type="slidenum">
              <a:rPr lang="hr-HR"/>
              <a:pPr>
                <a:defRPr/>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1C34D5F6-5930-4771-87FA-854A4E2A8C67}" type="datetimeFigureOut">
              <a:rPr lang="hr-HR"/>
              <a:pPr>
                <a:defRPr/>
              </a:pPr>
              <a:t>19.10.2011</a:t>
            </a:fld>
            <a:endParaRPr lang="hr-HR"/>
          </a:p>
        </p:txBody>
      </p:sp>
      <p:sp>
        <p:nvSpPr>
          <p:cNvPr id="5" name="Footer Placeholder 9"/>
          <p:cNvSpPr>
            <a:spLocks noGrp="1"/>
          </p:cNvSpPr>
          <p:nvPr>
            <p:ph type="ftr" sz="quarter" idx="11"/>
          </p:nvPr>
        </p:nvSpPr>
        <p:spPr/>
        <p:txBody>
          <a:bodyPr/>
          <a:lstStyle>
            <a:lvl1pPr>
              <a:defRPr/>
            </a:lvl1pPr>
          </a:lstStyle>
          <a:p>
            <a:pPr>
              <a:defRPr/>
            </a:pPr>
            <a:endParaRPr lang="hr-HR"/>
          </a:p>
        </p:txBody>
      </p:sp>
      <p:sp>
        <p:nvSpPr>
          <p:cNvPr id="6" name="Slide Number Placeholder 21"/>
          <p:cNvSpPr>
            <a:spLocks noGrp="1"/>
          </p:cNvSpPr>
          <p:nvPr>
            <p:ph type="sldNum" sz="quarter" idx="12"/>
          </p:nvPr>
        </p:nvSpPr>
        <p:spPr/>
        <p:txBody>
          <a:bodyPr/>
          <a:lstStyle>
            <a:lvl1pPr>
              <a:defRPr/>
            </a:lvl1pPr>
          </a:lstStyle>
          <a:p>
            <a:pPr>
              <a:defRPr/>
            </a:pPr>
            <a:fld id="{2B84BD9D-8AAB-4787-96B1-0970322A2616}" type="slidenum">
              <a:rPr lang="hr-HR"/>
              <a:pPr>
                <a:defRPr/>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6"/>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F998D1D-CA67-443E-94B6-AA32587B94C9}" type="datetimeFigureOut">
              <a:rPr lang="hr-HR"/>
              <a:pPr>
                <a:defRPr/>
              </a:pPr>
              <a:t>19.10.2011</a:t>
            </a:fld>
            <a:endParaRPr lang="hr-HR"/>
          </a:p>
        </p:txBody>
      </p:sp>
      <p:sp>
        <p:nvSpPr>
          <p:cNvPr id="6" name="Footer Placeholder 4"/>
          <p:cNvSpPr>
            <a:spLocks noGrp="1"/>
          </p:cNvSpPr>
          <p:nvPr>
            <p:ph type="ftr" sz="quarter" idx="11"/>
          </p:nvPr>
        </p:nvSpPr>
        <p:spPr/>
        <p:txBody>
          <a:bodyPr/>
          <a:lstStyle>
            <a:lvl1pPr>
              <a:defRPr/>
            </a:lvl1pPr>
          </a:lstStyle>
          <a:p>
            <a:pPr>
              <a:defRPr/>
            </a:pPr>
            <a:endParaRPr lang="hr-HR"/>
          </a:p>
        </p:txBody>
      </p:sp>
      <p:sp>
        <p:nvSpPr>
          <p:cNvPr id="7" name="Slide Number Placeholder 5"/>
          <p:cNvSpPr>
            <a:spLocks noGrp="1"/>
          </p:cNvSpPr>
          <p:nvPr>
            <p:ph type="sldNum" sz="quarter" idx="12"/>
          </p:nvPr>
        </p:nvSpPr>
        <p:spPr/>
        <p:txBody>
          <a:bodyPr/>
          <a:lstStyle>
            <a:lvl1pPr>
              <a:defRPr/>
            </a:lvl1pPr>
          </a:lstStyle>
          <a:p>
            <a:pPr>
              <a:defRPr/>
            </a:pPr>
            <a:fld id="{E9F67EC8-F9B0-4631-A696-06EB556F7B57}" type="slidenum">
              <a:rPr lang="hr-HR"/>
              <a:pPr>
                <a:defRPr/>
              </a:pPr>
              <a:t>‹#›</a:t>
            </a:fld>
            <a:endParaRPr lang="hr-H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B4D2F4B3-C5F0-4C1C-9163-AB5909875CAF}" type="datetimeFigureOut">
              <a:rPr lang="hr-HR"/>
              <a:pPr>
                <a:defRPr/>
              </a:pPr>
              <a:t>19.10.2011</a:t>
            </a:fld>
            <a:endParaRPr lang="hr-HR"/>
          </a:p>
        </p:txBody>
      </p:sp>
      <p:sp>
        <p:nvSpPr>
          <p:cNvPr id="6" name="Footer Placeholder 9"/>
          <p:cNvSpPr>
            <a:spLocks noGrp="1"/>
          </p:cNvSpPr>
          <p:nvPr>
            <p:ph type="ftr" sz="quarter" idx="11"/>
          </p:nvPr>
        </p:nvSpPr>
        <p:spPr/>
        <p:txBody>
          <a:bodyPr/>
          <a:lstStyle>
            <a:lvl1pPr>
              <a:defRPr/>
            </a:lvl1pPr>
          </a:lstStyle>
          <a:p>
            <a:pPr>
              <a:defRPr/>
            </a:pPr>
            <a:endParaRPr lang="hr-HR"/>
          </a:p>
        </p:txBody>
      </p:sp>
      <p:sp>
        <p:nvSpPr>
          <p:cNvPr id="7" name="Slide Number Placeholder 21"/>
          <p:cNvSpPr>
            <a:spLocks noGrp="1"/>
          </p:cNvSpPr>
          <p:nvPr>
            <p:ph type="sldNum" sz="quarter" idx="12"/>
          </p:nvPr>
        </p:nvSpPr>
        <p:spPr/>
        <p:txBody>
          <a:bodyPr/>
          <a:lstStyle>
            <a:lvl1pPr>
              <a:defRPr/>
            </a:lvl1pPr>
          </a:lstStyle>
          <a:p>
            <a:pPr>
              <a:defRPr/>
            </a:pPr>
            <a:fld id="{0A3A247E-DCA0-48B3-8187-0AF8081205E6}" type="slidenum">
              <a:rPr lang="hr-HR"/>
              <a:pPr>
                <a:defRPr/>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EEB57010-D010-43BF-A0EE-CEB114C53786}" type="slidenum">
              <a:rPr lang="hr-HR"/>
              <a:pPr>
                <a:defRPr/>
              </a:pPr>
              <a:t>‹#›</a:t>
            </a:fld>
            <a:endParaRPr lang="hr-HR"/>
          </a:p>
        </p:txBody>
      </p:sp>
      <p:sp>
        <p:nvSpPr>
          <p:cNvPr id="10" name="Footer Placeholder 7"/>
          <p:cNvSpPr>
            <a:spLocks noGrp="1"/>
          </p:cNvSpPr>
          <p:nvPr>
            <p:ph type="ftr" sz="quarter" idx="11"/>
          </p:nvPr>
        </p:nvSpPr>
        <p:spPr/>
        <p:txBody>
          <a:bodyPr/>
          <a:lstStyle>
            <a:lvl1pPr>
              <a:defRPr/>
            </a:lvl1pPr>
          </a:lstStyle>
          <a:p>
            <a:pPr>
              <a:defRPr/>
            </a:pPr>
            <a:endParaRPr lang="hr-HR"/>
          </a:p>
        </p:txBody>
      </p:sp>
      <p:sp>
        <p:nvSpPr>
          <p:cNvPr id="11" name="Date Placeholder 6"/>
          <p:cNvSpPr>
            <a:spLocks noGrp="1"/>
          </p:cNvSpPr>
          <p:nvPr>
            <p:ph type="dt" sz="half" idx="12"/>
          </p:nvPr>
        </p:nvSpPr>
        <p:spPr/>
        <p:txBody>
          <a:bodyPr/>
          <a:lstStyle>
            <a:lvl1pPr>
              <a:defRPr/>
            </a:lvl1pPr>
          </a:lstStyle>
          <a:p>
            <a:pPr>
              <a:defRPr/>
            </a:pPr>
            <a:fld id="{26900154-E534-4621-B82D-092722587F94}" type="datetimeFigureOut">
              <a:rPr lang="hr-HR"/>
              <a:pPr>
                <a:defRPr/>
              </a:pPr>
              <a:t>19.10.2011</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6EE8D5AF-55F2-4F2D-A085-13B15F398ED2}" type="datetimeFigureOut">
              <a:rPr lang="hr-HR"/>
              <a:pPr>
                <a:defRPr/>
              </a:pPr>
              <a:t>19.10.2011</a:t>
            </a:fld>
            <a:endParaRPr lang="hr-HR"/>
          </a:p>
        </p:txBody>
      </p:sp>
      <p:sp>
        <p:nvSpPr>
          <p:cNvPr id="4" name="Footer Placeholder 9"/>
          <p:cNvSpPr>
            <a:spLocks noGrp="1"/>
          </p:cNvSpPr>
          <p:nvPr>
            <p:ph type="ftr" sz="quarter" idx="11"/>
          </p:nvPr>
        </p:nvSpPr>
        <p:spPr/>
        <p:txBody>
          <a:bodyPr/>
          <a:lstStyle>
            <a:lvl1pPr>
              <a:defRPr/>
            </a:lvl1pPr>
          </a:lstStyle>
          <a:p>
            <a:pPr>
              <a:defRPr/>
            </a:pPr>
            <a:endParaRPr lang="hr-HR"/>
          </a:p>
        </p:txBody>
      </p:sp>
      <p:sp>
        <p:nvSpPr>
          <p:cNvPr id="5" name="Slide Number Placeholder 21"/>
          <p:cNvSpPr>
            <a:spLocks noGrp="1"/>
          </p:cNvSpPr>
          <p:nvPr>
            <p:ph type="sldNum" sz="quarter" idx="12"/>
          </p:nvPr>
        </p:nvSpPr>
        <p:spPr/>
        <p:txBody>
          <a:bodyPr/>
          <a:lstStyle>
            <a:lvl1pPr>
              <a:defRPr/>
            </a:lvl1pPr>
          </a:lstStyle>
          <a:p>
            <a:pPr>
              <a:defRPr/>
            </a:pPr>
            <a:fld id="{8977EABD-489C-4183-A051-02A8DD4254E3}" type="slidenum">
              <a:rPr lang="hr-HR"/>
              <a:pPr>
                <a:defRPr/>
              </a:pPr>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F6F8D214-61C9-4C97-AFFB-13AC6D5F79EE}" type="datetimeFigureOut">
              <a:rPr lang="hr-HR"/>
              <a:pPr>
                <a:defRPr/>
              </a:pPr>
              <a:t>19.10.2011</a:t>
            </a:fld>
            <a:endParaRPr lang="hr-HR"/>
          </a:p>
        </p:txBody>
      </p:sp>
      <p:sp>
        <p:nvSpPr>
          <p:cNvPr id="3" name="Footer Placeholder 9"/>
          <p:cNvSpPr>
            <a:spLocks noGrp="1"/>
          </p:cNvSpPr>
          <p:nvPr>
            <p:ph type="ftr" sz="quarter" idx="11"/>
          </p:nvPr>
        </p:nvSpPr>
        <p:spPr/>
        <p:txBody>
          <a:bodyPr/>
          <a:lstStyle>
            <a:lvl1pPr>
              <a:defRPr/>
            </a:lvl1pPr>
          </a:lstStyle>
          <a:p>
            <a:pPr>
              <a:defRPr/>
            </a:pPr>
            <a:endParaRPr lang="hr-HR"/>
          </a:p>
        </p:txBody>
      </p:sp>
      <p:sp>
        <p:nvSpPr>
          <p:cNvPr id="4" name="Slide Number Placeholder 21"/>
          <p:cNvSpPr>
            <a:spLocks noGrp="1"/>
          </p:cNvSpPr>
          <p:nvPr>
            <p:ph type="sldNum" sz="quarter" idx="12"/>
          </p:nvPr>
        </p:nvSpPr>
        <p:spPr/>
        <p:txBody>
          <a:bodyPr/>
          <a:lstStyle>
            <a:lvl1pPr>
              <a:defRPr/>
            </a:lvl1pPr>
          </a:lstStyle>
          <a:p>
            <a:pPr>
              <a:defRPr/>
            </a:pPr>
            <a:fld id="{939473E2-6803-4DA1-9AAE-7EC18848A4F5}" type="slidenum">
              <a:rPr lang="hr-HR"/>
              <a:pPr>
                <a:defRPr/>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C460F8FE-9A34-4B78-A607-0B557B788449}" type="datetimeFigureOut">
              <a:rPr lang="hr-HR"/>
              <a:pPr>
                <a:defRPr/>
              </a:pPr>
              <a:t>19.10.2011</a:t>
            </a:fld>
            <a:endParaRPr lang="hr-HR"/>
          </a:p>
        </p:txBody>
      </p:sp>
      <p:sp>
        <p:nvSpPr>
          <p:cNvPr id="6" name="Footer Placeholder 9"/>
          <p:cNvSpPr>
            <a:spLocks noGrp="1"/>
          </p:cNvSpPr>
          <p:nvPr>
            <p:ph type="ftr" sz="quarter" idx="11"/>
          </p:nvPr>
        </p:nvSpPr>
        <p:spPr/>
        <p:txBody>
          <a:bodyPr/>
          <a:lstStyle>
            <a:lvl1pPr>
              <a:defRPr/>
            </a:lvl1pPr>
          </a:lstStyle>
          <a:p>
            <a:pPr>
              <a:defRPr/>
            </a:pPr>
            <a:endParaRPr lang="hr-HR"/>
          </a:p>
        </p:txBody>
      </p:sp>
      <p:sp>
        <p:nvSpPr>
          <p:cNvPr id="7" name="Slide Number Placeholder 21"/>
          <p:cNvSpPr>
            <a:spLocks noGrp="1"/>
          </p:cNvSpPr>
          <p:nvPr>
            <p:ph type="sldNum" sz="quarter" idx="12"/>
          </p:nvPr>
        </p:nvSpPr>
        <p:spPr/>
        <p:txBody>
          <a:bodyPr/>
          <a:lstStyle>
            <a:lvl1pPr>
              <a:defRPr/>
            </a:lvl1pPr>
          </a:lstStyle>
          <a:p>
            <a:pPr>
              <a:defRPr/>
            </a:pPr>
            <a:fld id="{2F0E814A-A07A-4551-95B3-F9277A48DA44}" type="slidenum">
              <a:rPr lang="hr-HR"/>
              <a:pPr>
                <a:defRPr/>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214E08DA-42BC-4A51-B712-318336DF7C09}" type="datetimeFigureOut">
              <a:rPr lang="hr-HR"/>
              <a:pPr>
                <a:defRPr/>
              </a:pPr>
              <a:t>19.10.2011</a:t>
            </a:fld>
            <a:endParaRPr lang="hr-HR"/>
          </a:p>
        </p:txBody>
      </p:sp>
      <p:sp>
        <p:nvSpPr>
          <p:cNvPr id="6" name="Footer Placeholder 9"/>
          <p:cNvSpPr>
            <a:spLocks noGrp="1"/>
          </p:cNvSpPr>
          <p:nvPr>
            <p:ph type="ftr" sz="quarter" idx="11"/>
          </p:nvPr>
        </p:nvSpPr>
        <p:spPr/>
        <p:txBody>
          <a:bodyPr/>
          <a:lstStyle>
            <a:lvl1pPr>
              <a:defRPr/>
            </a:lvl1pPr>
          </a:lstStyle>
          <a:p>
            <a:pPr>
              <a:defRPr/>
            </a:pPr>
            <a:endParaRPr lang="hr-HR"/>
          </a:p>
        </p:txBody>
      </p:sp>
      <p:sp>
        <p:nvSpPr>
          <p:cNvPr id="7" name="Slide Number Placeholder 21"/>
          <p:cNvSpPr>
            <a:spLocks noGrp="1"/>
          </p:cNvSpPr>
          <p:nvPr>
            <p:ph type="sldNum" sz="quarter" idx="12"/>
          </p:nvPr>
        </p:nvSpPr>
        <p:spPr/>
        <p:txBody>
          <a:bodyPr/>
          <a:lstStyle>
            <a:lvl1pPr>
              <a:defRPr/>
            </a:lvl1pPr>
          </a:lstStyle>
          <a:p>
            <a:pPr>
              <a:defRPr/>
            </a:pPr>
            <a:fld id="{EE7D8360-A8D2-47CD-8AE6-80D09F1661E1}" type="slidenum">
              <a:rPr lang="hr-HR"/>
              <a:pPr>
                <a:defRPr/>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fld id="{465E4993-825C-44A6-8F80-EA9E8F34C238}" type="datetimeFigureOut">
              <a:rPr lang="hr-HR"/>
              <a:pPr>
                <a:defRPr/>
              </a:pPr>
              <a:t>19.10.2011</a:t>
            </a:fld>
            <a:endParaRPr lang="hr-HR"/>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endParaRPr lang="hr-HR"/>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cs typeface="+mn-cs"/>
              </a:defRPr>
            </a:lvl1pPr>
          </a:lstStyle>
          <a:p>
            <a:pPr>
              <a:defRPr/>
            </a:pPr>
            <a:fld id="{9220B175-BF1D-48F4-B44D-788498739E21}" type="slidenum">
              <a:rPr lang="hr-HR"/>
              <a:pPr>
                <a:defRPr/>
              </a:pPr>
              <a:t>‹#›</a:t>
            </a:fld>
            <a:endParaRPr lang="hr-HR"/>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696" r:id="rId1"/>
    <p:sldLayoutId id="2147483695" r:id="rId2"/>
    <p:sldLayoutId id="2147483697" r:id="rId3"/>
    <p:sldLayoutId id="2147483694" r:id="rId4"/>
    <p:sldLayoutId id="2147483698" r:id="rId5"/>
    <p:sldLayoutId id="2147483693" r:id="rId6"/>
    <p:sldLayoutId id="2147483692" r:id="rId7"/>
    <p:sldLayoutId id="2147483691" r:id="rId8"/>
    <p:sldLayoutId id="2147483690" r:id="rId9"/>
    <p:sldLayoutId id="2147483689" r:id="rId10"/>
    <p:sldLayoutId id="2147483688"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p:cNvPicPr>
            <a:picLocks noChangeAspect="1" noChangeArrowheads="1"/>
          </p:cNvPicPr>
          <p:nvPr/>
        </p:nvPicPr>
        <p:blipFill>
          <a:blip r:embed="rId2"/>
          <a:srcRect/>
          <a:stretch>
            <a:fillRect/>
          </a:stretch>
        </p:blipFill>
        <p:spPr bwMode="auto">
          <a:xfrm>
            <a:off x="6011863" y="3429000"/>
            <a:ext cx="2952750" cy="3213100"/>
          </a:xfrm>
          <a:prstGeom prst="rect">
            <a:avLst/>
          </a:prstGeom>
          <a:noFill/>
          <a:ln w="9525">
            <a:noFill/>
            <a:miter lim="800000"/>
            <a:headEnd/>
            <a:tailEnd/>
          </a:ln>
        </p:spPr>
      </p:pic>
      <p:sp>
        <p:nvSpPr>
          <p:cNvPr id="3" name="Subtitle 2"/>
          <p:cNvSpPr>
            <a:spLocks noGrp="1"/>
          </p:cNvSpPr>
          <p:nvPr>
            <p:ph type="subTitle" idx="1"/>
          </p:nvPr>
        </p:nvSpPr>
        <p:spPr>
          <a:xfrm>
            <a:off x="468313" y="3644900"/>
            <a:ext cx="8305800" cy="1143000"/>
          </a:xfrm>
        </p:spPr>
        <p:txBody>
          <a:bodyPr/>
          <a:lstStyle/>
          <a:p>
            <a:pPr eaLnBrk="1" fontAlgn="auto" hangingPunct="1">
              <a:spcAft>
                <a:spcPts val="0"/>
              </a:spcAft>
              <a:buFont typeface="Wingdings 2"/>
              <a:buNone/>
              <a:defRPr/>
            </a:pPr>
            <a:r>
              <a:rPr lang="hr-HR" dirty="0" smtClean="0"/>
              <a:t>Petra Čulo,</a:t>
            </a:r>
          </a:p>
          <a:p>
            <a:pPr eaLnBrk="1" fontAlgn="auto" hangingPunct="1">
              <a:spcAft>
                <a:spcPts val="0"/>
              </a:spcAft>
              <a:buFont typeface="Wingdings 2"/>
              <a:buNone/>
              <a:defRPr/>
            </a:pPr>
            <a:r>
              <a:rPr lang="hr-HR" dirty="0" smtClean="0"/>
              <a:t> Karla </a:t>
            </a:r>
            <a:r>
              <a:rPr lang="hr-HR" dirty="0" err="1" smtClean="0"/>
              <a:t>Rodić</a:t>
            </a:r>
            <a:r>
              <a:rPr lang="hr-HR" dirty="0" smtClean="0"/>
              <a:t>, </a:t>
            </a:r>
          </a:p>
          <a:p>
            <a:pPr eaLnBrk="1" fontAlgn="auto" hangingPunct="1">
              <a:spcAft>
                <a:spcPts val="0"/>
              </a:spcAft>
              <a:buFont typeface="Wingdings 2"/>
              <a:buNone/>
              <a:defRPr/>
            </a:pPr>
            <a:r>
              <a:rPr lang="hr-HR" dirty="0" smtClean="0"/>
              <a:t>Maria Čaleta, </a:t>
            </a:r>
            <a:endParaRPr lang="hr-HR" dirty="0"/>
          </a:p>
        </p:txBody>
      </p:sp>
      <p:sp>
        <p:nvSpPr>
          <p:cNvPr id="4" name="Rectangle 3"/>
          <p:cNvSpPr/>
          <p:nvPr/>
        </p:nvSpPr>
        <p:spPr>
          <a:xfrm>
            <a:off x="-684584" y="404664"/>
            <a:ext cx="10404648" cy="3170099"/>
          </a:xfrm>
          <a:prstGeom prst="rect">
            <a:avLst/>
          </a:prstGeom>
          <a:noFill/>
        </p:spPr>
        <p:txBody>
          <a:bodyPr>
            <a:spAutoFit/>
          </a:bodyPr>
          <a:lstStyle/>
          <a:p>
            <a:pPr algn="ctr" fontAlgn="auto">
              <a:spcBef>
                <a:spcPts val="0"/>
              </a:spcBef>
              <a:spcAft>
                <a:spcPts val="0"/>
              </a:spcAft>
              <a:defRPr/>
            </a:pPr>
            <a:r>
              <a:rPr lang="en-US" sz="2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Energy</a:t>
            </a:r>
            <a:endParaRPr lang="hr-HR" sz="20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endParaRPr>
          </a:p>
        </p:txBody>
      </p:sp>
    </p:spTree>
  </p:cSld>
  <p:clrMapOvr>
    <a:masterClrMapping/>
  </p:clrMapOvr>
  <p:transition spd="slow">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1"/>
          <p:cNvSpPr>
            <a:spLocks noGrp="1"/>
          </p:cNvSpPr>
          <p:nvPr>
            <p:ph idx="1"/>
          </p:nvPr>
        </p:nvSpPr>
        <p:spPr/>
        <p:txBody>
          <a:bodyPr/>
          <a:lstStyle/>
          <a:p>
            <a:pPr eaLnBrk="1" hangingPunct="1"/>
            <a:r>
              <a:rPr lang="en-US" sz="3200" smtClean="0"/>
              <a:t> </a:t>
            </a:r>
            <a:r>
              <a:rPr lang="en-US" sz="3200" smtClean="0">
                <a:solidFill>
                  <a:schemeClr val="accent2"/>
                </a:solidFill>
              </a:rPr>
              <a:t>Chemical</a:t>
            </a:r>
            <a:r>
              <a:rPr lang="en-US" sz="3200" smtClean="0"/>
              <a:t>-energy stored in the bonds between the atoms</a:t>
            </a:r>
            <a:br>
              <a:rPr lang="en-US" sz="3200" smtClean="0"/>
            </a:br>
            <a:r>
              <a:rPr lang="en-US" sz="3200" smtClean="0"/>
              <a:t>--&gt;undergo a transformation through a chemical reaction</a:t>
            </a:r>
            <a:br>
              <a:rPr lang="en-US" sz="3200" smtClean="0"/>
            </a:br>
            <a:endParaRPr lang="en-US" sz="3200" smtClean="0"/>
          </a:p>
          <a:p>
            <a:pPr eaLnBrk="1" hangingPunct="1"/>
            <a:endParaRPr lang="hr-HR" smtClean="0"/>
          </a:p>
        </p:txBody>
      </p:sp>
      <p:sp>
        <p:nvSpPr>
          <p:cNvPr id="3" name="Title 2"/>
          <p:cNvSpPr>
            <a:spLocks noGrp="1"/>
          </p:cNvSpPr>
          <p:nvPr>
            <p:ph type="title"/>
          </p:nvPr>
        </p:nvSpPr>
        <p:spPr/>
        <p:txBody>
          <a:bodyPr/>
          <a:lstStyle/>
          <a:p>
            <a:pPr algn="ctr" eaLnBrk="1" fontAlgn="auto" hangingPunct="1">
              <a:spcAft>
                <a:spcPts val="0"/>
              </a:spcAft>
              <a:defRPr/>
            </a:pPr>
            <a:r>
              <a:rPr sz="4400" smtClean="0"/>
              <a:t>Potential</a:t>
            </a:r>
            <a:endParaRPr lang="hr-HR"/>
          </a:p>
        </p:txBody>
      </p:sp>
      <p:pic>
        <p:nvPicPr>
          <p:cNvPr id="22531" name="Picture 7" descr="Xanthohumol_chemical_structure"/>
          <p:cNvPicPr>
            <a:picLocks noChangeAspect="1" noChangeArrowheads="1"/>
          </p:cNvPicPr>
          <p:nvPr/>
        </p:nvPicPr>
        <p:blipFill>
          <a:blip r:embed="rId2"/>
          <a:srcRect/>
          <a:stretch>
            <a:fillRect/>
          </a:stretch>
        </p:blipFill>
        <p:spPr bwMode="auto">
          <a:xfrm>
            <a:off x="4211638" y="3284538"/>
            <a:ext cx="4552950" cy="277177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1"/>
          <p:cNvSpPr>
            <a:spLocks noGrp="1"/>
          </p:cNvSpPr>
          <p:nvPr>
            <p:ph idx="1"/>
          </p:nvPr>
        </p:nvSpPr>
        <p:spPr/>
        <p:txBody>
          <a:bodyPr/>
          <a:lstStyle/>
          <a:p>
            <a:pPr eaLnBrk="1" hangingPunct="1"/>
            <a:r>
              <a:rPr lang="en-US" sz="4400" smtClean="0"/>
              <a:t> </a:t>
            </a:r>
            <a:r>
              <a:rPr lang="en-US" sz="4400" smtClean="0">
                <a:solidFill>
                  <a:schemeClr val="accent2"/>
                </a:solidFill>
              </a:rPr>
              <a:t>Nuclear</a:t>
            </a:r>
            <a:r>
              <a:rPr lang="en-US" sz="4400" smtClean="0"/>
              <a:t>-energy store in the nucleus of an atom</a:t>
            </a:r>
            <a:br>
              <a:rPr lang="en-US" sz="4400" smtClean="0"/>
            </a:br>
            <a:r>
              <a:rPr lang="en-US" sz="4400" smtClean="0"/>
              <a:t>--&gt; holds them together </a:t>
            </a:r>
          </a:p>
          <a:p>
            <a:pPr eaLnBrk="1" hangingPunct="1"/>
            <a:endParaRPr lang="hr-HR" smtClean="0"/>
          </a:p>
        </p:txBody>
      </p:sp>
      <p:sp>
        <p:nvSpPr>
          <p:cNvPr id="3" name="Title 2"/>
          <p:cNvSpPr>
            <a:spLocks noGrp="1"/>
          </p:cNvSpPr>
          <p:nvPr>
            <p:ph type="title"/>
          </p:nvPr>
        </p:nvSpPr>
        <p:spPr/>
        <p:txBody>
          <a:bodyPr/>
          <a:lstStyle/>
          <a:p>
            <a:pPr algn="ctr" eaLnBrk="1" fontAlgn="auto" hangingPunct="1">
              <a:spcAft>
                <a:spcPts val="0"/>
              </a:spcAft>
              <a:defRPr/>
            </a:pPr>
            <a:r>
              <a:rPr smtClean="0"/>
              <a:t>Potential</a:t>
            </a:r>
            <a:endParaRPr lang="hr-HR"/>
          </a:p>
        </p:txBody>
      </p:sp>
      <p:pic>
        <p:nvPicPr>
          <p:cNvPr id="23555" name="Picture 9" descr="CarbonAtom"/>
          <p:cNvPicPr>
            <a:picLocks noChangeAspect="1" noChangeArrowheads="1"/>
          </p:cNvPicPr>
          <p:nvPr/>
        </p:nvPicPr>
        <p:blipFill>
          <a:blip r:embed="rId2"/>
          <a:srcRect/>
          <a:stretch>
            <a:fillRect/>
          </a:stretch>
        </p:blipFill>
        <p:spPr bwMode="auto">
          <a:xfrm>
            <a:off x="2987675" y="3789363"/>
            <a:ext cx="3390900" cy="2713037"/>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7" descr="05BFRL002_FireWhirl_HR"/>
          <p:cNvPicPr>
            <a:picLocks noChangeAspect="1" noChangeArrowheads="1"/>
          </p:cNvPicPr>
          <p:nvPr/>
        </p:nvPicPr>
        <p:blipFill>
          <a:blip r:embed="rId2"/>
          <a:srcRect/>
          <a:stretch>
            <a:fillRect/>
          </a:stretch>
        </p:blipFill>
        <p:spPr bwMode="auto">
          <a:xfrm>
            <a:off x="4953000" y="2819400"/>
            <a:ext cx="3695700" cy="3829050"/>
          </a:xfrm>
          <a:prstGeom prst="rect">
            <a:avLst/>
          </a:prstGeom>
          <a:noFill/>
          <a:ln w="9525">
            <a:noFill/>
            <a:miter lim="800000"/>
            <a:headEnd/>
            <a:tailEnd/>
          </a:ln>
        </p:spPr>
      </p:pic>
      <p:sp>
        <p:nvSpPr>
          <p:cNvPr id="24578" name="Content Placeholder 1"/>
          <p:cNvSpPr>
            <a:spLocks noGrp="1"/>
          </p:cNvSpPr>
          <p:nvPr>
            <p:ph idx="1"/>
          </p:nvPr>
        </p:nvSpPr>
        <p:spPr/>
        <p:txBody>
          <a:bodyPr/>
          <a:lstStyle/>
          <a:p>
            <a:pPr eaLnBrk="1" hangingPunct="1"/>
            <a:r>
              <a:rPr lang="en-US" sz="3600" smtClean="0">
                <a:solidFill>
                  <a:schemeClr val="accent2"/>
                </a:solidFill>
              </a:rPr>
              <a:t>Thermal</a:t>
            </a:r>
            <a:r>
              <a:rPr lang="en-US" sz="3600" smtClean="0"/>
              <a:t>- results in systems temperature</a:t>
            </a:r>
            <a:br>
              <a:rPr lang="en-US" sz="3600" smtClean="0"/>
            </a:br>
            <a:r>
              <a:rPr lang="en-US" sz="3600" smtClean="0"/>
              <a:t>--&gt;total movement of </a:t>
            </a:r>
            <a:endParaRPr lang="hr-HR" sz="3600" smtClean="0"/>
          </a:p>
          <a:p>
            <a:pPr eaLnBrk="1" hangingPunct="1">
              <a:buFont typeface="Wingdings 2" pitchFamily="18" charset="2"/>
              <a:buNone/>
            </a:pPr>
            <a:r>
              <a:rPr lang="en-US" sz="3600" smtClean="0"/>
              <a:t>atoms </a:t>
            </a:r>
            <a:r>
              <a:rPr lang="hr-HR" sz="3600" smtClean="0"/>
              <a:t> </a:t>
            </a:r>
            <a:r>
              <a:rPr lang="en-US" sz="3600" smtClean="0"/>
              <a:t>and molecules</a:t>
            </a:r>
            <a:r>
              <a:rPr lang="en-US" smtClean="0"/>
              <a:t/>
            </a:r>
            <a:br>
              <a:rPr lang="en-US" smtClean="0"/>
            </a:br>
            <a:endParaRPr lang="en-US" smtClean="0"/>
          </a:p>
          <a:p>
            <a:pPr eaLnBrk="1" hangingPunct="1"/>
            <a:endParaRPr lang="hr-HR" smtClean="0"/>
          </a:p>
        </p:txBody>
      </p:sp>
      <p:sp>
        <p:nvSpPr>
          <p:cNvPr id="3" name="Title 2"/>
          <p:cNvSpPr>
            <a:spLocks noGrp="1"/>
          </p:cNvSpPr>
          <p:nvPr>
            <p:ph type="title"/>
          </p:nvPr>
        </p:nvSpPr>
        <p:spPr>
          <a:xfrm>
            <a:off x="467544" y="476672"/>
            <a:ext cx="8229600" cy="1219200"/>
          </a:xfrm>
        </p:spPr>
        <p:txBody>
          <a:bodyPr>
            <a:normAutofit fontScale="90000"/>
          </a:bodyPr>
          <a:lstStyle/>
          <a:p>
            <a:pPr algn="ctr" eaLnBrk="1" fontAlgn="auto" hangingPunct="1">
              <a:spcAft>
                <a:spcPts val="0"/>
              </a:spcAft>
              <a:defRPr/>
            </a:pP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lang="hr-HR" sz="4900" smtClean="0"/>
              <a:t/>
            </a:r>
            <a:br>
              <a:rPr lang="hr-HR" sz="4900" smtClean="0"/>
            </a:br>
            <a:r>
              <a:rPr sz="4900" smtClean="0"/>
              <a:t>Kinetic</a:t>
            </a:r>
            <a:r>
              <a:rPr sz="4400" smtClean="0"/>
              <a:t/>
            </a:r>
            <a:br>
              <a:rPr sz="4400" smtClean="0"/>
            </a:br>
            <a:endParaRPr lang="hr-HR"/>
          </a:p>
        </p:txBody>
      </p:sp>
    </p:spTree>
  </p:cSld>
  <p:clrMapOvr>
    <a:masterClrMapping/>
  </p:clrMapOvr>
  <p:transition spd="slow">
    <p:newsflash/>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ontent Placeholder 1"/>
          <p:cNvSpPr>
            <a:spLocks noGrp="1"/>
          </p:cNvSpPr>
          <p:nvPr>
            <p:ph idx="1"/>
          </p:nvPr>
        </p:nvSpPr>
        <p:spPr/>
        <p:txBody>
          <a:bodyPr/>
          <a:lstStyle/>
          <a:p>
            <a:pPr eaLnBrk="1" hangingPunct="1"/>
            <a:r>
              <a:rPr lang="en-US" sz="3600" smtClean="0">
                <a:solidFill>
                  <a:schemeClr val="accent2"/>
                </a:solidFill>
              </a:rPr>
              <a:t>Electrical</a:t>
            </a:r>
            <a:r>
              <a:rPr lang="en-US" sz="3600" smtClean="0"/>
              <a:t>-movements of electrons</a:t>
            </a:r>
            <a:br>
              <a:rPr lang="en-US" sz="3600" smtClean="0"/>
            </a:br>
            <a:r>
              <a:rPr lang="en-US" sz="3600" smtClean="0"/>
              <a:t>--&gt;available by the flow of electric charge</a:t>
            </a:r>
            <a:endParaRPr lang="hr-HR" sz="3600" smtClean="0"/>
          </a:p>
        </p:txBody>
      </p:sp>
      <p:sp>
        <p:nvSpPr>
          <p:cNvPr id="3" name="Title 2"/>
          <p:cNvSpPr>
            <a:spLocks noGrp="1"/>
          </p:cNvSpPr>
          <p:nvPr>
            <p:ph type="title"/>
          </p:nvPr>
        </p:nvSpPr>
        <p:spPr>
          <a:xfrm>
            <a:off x="467544" y="548680"/>
            <a:ext cx="8229600" cy="1219200"/>
          </a:xfrm>
        </p:spPr>
        <p:txBody>
          <a:bodyPr>
            <a:normAutofit fontScale="90000"/>
          </a:bodyPr>
          <a:lstStyle/>
          <a:p>
            <a:pPr algn="ctr" eaLnBrk="1" fontAlgn="auto" hangingPunct="1">
              <a:spcAft>
                <a:spcPts val="0"/>
              </a:spcAft>
              <a:defRPr/>
            </a:pPr>
            <a:r>
              <a:rPr sz="4400" smtClean="0"/>
              <a:t>Kinetic</a:t>
            </a:r>
            <a:br>
              <a:rPr sz="4400" smtClean="0"/>
            </a:br>
            <a:endParaRPr lang="hr-HR"/>
          </a:p>
        </p:txBody>
      </p:sp>
      <p:pic>
        <p:nvPicPr>
          <p:cNvPr id="25603" name="Picture 7" descr="atom_illustration"/>
          <p:cNvPicPr>
            <a:picLocks noChangeAspect="1" noChangeArrowheads="1"/>
          </p:cNvPicPr>
          <p:nvPr/>
        </p:nvPicPr>
        <p:blipFill>
          <a:blip r:embed="rId2"/>
          <a:srcRect/>
          <a:stretch>
            <a:fillRect/>
          </a:stretch>
        </p:blipFill>
        <p:spPr bwMode="auto">
          <a:xfrm>
            <a:off x="4427538" y="3276600"/>
            <a:ext cx="3040062" cy="32480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1"/>
          <p:cNvSpPr>
            <a:spLocks noGrp="1"/>
          </p:cNvSpPr>
          <p:nvPr>
            <p:ph idx="1"/>
          </p:nvPr>
        </p:nvSpPr>
        <p:spPr/>
        <p:txBody>
          <a:bodyPr/>
          <a:lstStyle/>
          <a:p>
            <a:pPr eaLnBrk="1" hangingPunct="1"/>
            <a:r>
              <a:rPr lang="en-US" sz="4000" smtClean="0">
                <a:solidFill>
                  <a:schemeClr val="accent2"/>
                </a:solidFill>
              </a:rPr>
              <a:t> Sound</a:t>
            </a:r>
            <a:r>
              <a:rPr lang="en-US" sz="4000" smtClean="0"/>
              <a:t>: movement of energy through compression energy </a:t>
            </a:r>
          </a:p>
          <a:p>
            <a:pPr eaLnBrk="1" hangingPunct="1"/>
            <a:endParaRPr lang="hr-HR" smtClean="0"/>
          </a:p>
        </p:txBody>
      </p:sp>
      <p:sp>
        <p:nvSpPr>
          <p:cNvPr id="3" name="Title 2"/>
          <p:cNvSpPr>
            <a:spLocks noGrp="1"/>
          </p:cNvSpPr>
          <p:nvPr>
            <p:ph type="title"/>
          </p:nvPr>
        </p:nvSpPr>
        <p:spPr>
          <a:xfrm>
            <a:off x="467544" y="620688"/>
            <a:ext cx="8229600" cy="1219200"/>
          </a:xfrm>
        </p:spPr>
        <p:txBody>
          <a:bodyPr>
            <a:normAutofit fontScale="90000"/>
          </a:bodyPr>
          <a:lstStyle/>
          <a:p>
            <a:pPr algn="ctr" eaLnBrk="1" fontAlgn="auto" hangingPunct="1">
              <a:spcAft>
                <a:spcPts val="0"/>
              </a:spcAft>
              <a:defRPr/>
            </a:pPr>
            <a:r>
              <a:rPr sz="4400" smtClean="0"/>
              <a:t>Kinetic</a:t>
            </a:r>
            <a:br>
              <a:rPr sz="4400" smtClean="0"/>
            </a:br>
            <a:endParaRPr lang="hr-HR"/>
          </a:p>
        </p:txBody>
      </p:sp>
      <p:pic>
        <p:nvPicPr>
          <p:cNvPr id="26627" name="Picture 6" descr="sound_energy"/>
          <p:cNvPicPr>
            <a:picLocks noChangeAspect="1" noChangeArrowheads="1"/>
          </p:cNvPicPr>
          <p:nvPr/>
        </p:nvPicPr>
        <p:blipFill>
          <a:blip r:embed="rId2"/>
          <a:srcRect/>
          <a:stretch>
            <a:fillRect/>
          </a:stretch>
        </p:blipFill>
        <p:spPr bwMode="auto">
          <a:xfrm>
            <a:off x="2484438" y="3500438"/>
            <a:ext cx="3810000" cy="23336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pPr eaLnBrk="1" hangingPunct="1"/>
            <a:r>
              <a:rPr lang="hr-HR" smtClean="0"/>
              <a:t>nonrenewable energy sources</a:t>
            </a:r>
          </a:p>
          <a:p>
            <a:pPr eaLnBrk="1" hangingPunct="1">
              <a:buFontTx/>
              <a:buChar char="-"/>
            </a:pPr>
            <a:r>
              <a:rPr lang="en-US" smtClean="0"/>
              <a:t>oil, natural gas, and coal.</a:t>
            </a:r>
            <a:endParaRPr lang="hr-HR" smtClean="0"/>
          </a:p>
          <a:p>
            <a:pPr eaLnBrk="1" hangingPunct="1">
              <a:buFontTx/>
              <a:buChar char="-"/>
            </a:pPr>
            <a:r>
              <a:rPr lang="en-US" smtClean="0"/>
              <a:t>They're called fossil fuels because they were formed over millions and millions of years</a:t>
            </a:r>
            <a:endParaRPr lang="hr-HR" smtClean="0"/>
          </a:p>
        </p:txBody>
      </p:sp>
      <p:pic>
        <p:nvPicPr>
          <p:cNvPr id="27650" name="Picture 1"/>
          <p:cNvPicPr>
            <a:picLocks noChangeAspect="1" noChangeArrowheads="1"/>
          </p:cNvPicPr>
          <p:nvPr/>
        </p:nvPicPr>
        <p:blipFill>
          <a:blip r:embed="rId2"/>
          <a:srcRect/>
          <a:stretch>
            <a:fillRect/>
          </a:stretch>
        </p:blipFill>
        <p:spPr bwMode="auto">
          <a:xfrm>
            <a:off x="0" y="3644900"/>
            <a:ext cx="2857500" cy="2638425"/>
          </a:xfrm>
          <a:prstGeom prst="rect">
            <a:avLst/>
          </a:prstGeom>
          <a:noFill/>
          <a:ln w="9525">
            <a:noFill/>
            <a:miter lim="800000"/>
            <a:headEnd/>
            <a:tailEnd/>
          </a:ln>
        </p:spPr>
      </p:pic>
      <p:pic>
        <p:nvPicPr>
          <p:cNvPr id="27651" name="Picture 2"/>
          <p:cNvPicPr>
            <a:picLocks noChangeAspect="1" noChangeArrowheads="1"/>
          </p:cNvPicPr>
          <p:nvPr/>
        </p:nvPicPr>
        <p:blipFill>
          <a:blip r:embed="rId3"/>
          <a:srcRect/>
          <a:stretch>
            <a:fillRect/>
          </a:stretch>
        </p:blipFill>
        <p:spPr bwMode="auto">
          <a:xfrm>
            <a:off x="2843213" y="4292600"/>
            <a:ext cx="2784475" cy="1868488"/>
          </a:xfrm>
          <a:prstGeom prst="rect">
            <a:avLst/>
          </a:prstGeom>
          <a:noFill/>
          <a:ln w="9525">
            <a:noFill/>
            <a:miter lim="800000"/>
            <a:headEnd/>
            <a:tailEnd/>
          </a:ln>
        </p:spPr>
      </p:pic>
      <p:pic>
        <p:nvPicPr>
          <p:cNvPr id="27652" name="Picture 3"/>
          <p:cNvPicPr>
            <a:picLocks noChangeAspect="1" noChangeArrowheads="1"/>
          </p:cNvPicPr>
          <p:nvPr/>
        </p:nvPicPr>
        <p:blipFill>
          <a:blip r:embed="rId4"/>
          <a:srcRect/>
          <a:stretch>
            <a:fillRect/>
          </a:stretch>
        </p:blipFill>
        <p:spPr bwMode="auto">
          <a:xfrm>
            <a:off x="5651500" y="3716338"/>
            <a:ext cx="3492500" cy="25876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p:txBody>
          <a:bodyPr/>
          <a:lstStyle/>
          <a:p>
            <a:pPr eaLnBrk="1" hangingPunct="1"/>
            <a:r>
              <a:rPr lang="en-US" smtClean="0"/>
              <a:t>Solar power is energy from the sun and without its presence all life on earth would end.</a:t>
            </a:r>
          </a:p>
          <a:p>
            <a:pPr eaLnBrk="1" hangingPunct="1"/>
            <a:r>
              <a:rPr lang="en-US" smtClean="0"/>
              <a:t>A simple example of the power of the sun can be seen by using a magnifying glass to focus the suns rays on a piece of paper. Before long the paper ignites into flames</a:t>
            </a:r>
            <a:r>
              <a:rPr lang="hr-HR" smtClean="0"/>
              <a:t>.</a:t>
            </a:r>
            <a:endParaRPr lang="en-US" smtClean="0"/>
          </a:p>
        </p:txBody>
      </p:sp>
      <p:sp>
        <p:nvSpPr>
          <p:cNvPr id="2" name="Title 1"/>
          <p:cNvSpPr>
            <a:spLocks noGrp="1"/>
          </p:cNvSpPr>
          <p:nvPr>
            <p:ph type="title"/>
          </p:nvPr>
        </p:nvSpPr>
        <p:spPr/>
        <p:txBody>
          <a:bodyPr/>
          <a:lstStyle/>
          <a:p>
            <a:pPr algn="ctr" eaLnBrk="1" fontAlgn="auto" hangingPunct="1">
              <a:spcAft>
                <a:spcPts val="0"/>
              </a:spcAft>
              <a:defRPr/>
            </a:pPr>
            <a:r>
              <a:rPr sz="4400" b="1" smtClean="0">
                <a:effectLst>
                  <a:outerShdw blurRad="38100" dist="38100" dir="2700000" algn="tl">
                    <a:srgbClr val="000000">
                      <a:alpha val="43137"/>
                    </a:srgbClr>
                  </a:outerShdw>
                </a:effectLst>
              </a:rPr>
              <a:t>What is solar energy?</a:t>
            </a:r>
            <a:endParaRPr lang="hr-HR" sz="4400" b="1">
              <a:effectLst>
                <a:outerShdw blurRad="38100" dist="38100" dir="2700000" algn="tl">
                  <a:srgbClr val="000000">
                    <a:alpha val="43137"/>
                  </a:srgbClr>
                </a:outerShdw>
              </a:effectLst>
            </a:endParaRPr>
          </a:p>
        </p:txBody>
      </p:sp>
      <p:pic>
        <p:nvPicPr>
          <p:cNvPr id="28675" name="Picture 2"/>
          <p:cNvPicPr>
            <a:picLocks noChangeAspect="1" noChangeArrowheads="1"/>
          </p:cNvPicPr>
          <p:nvPr/>
        </p:nvPicPr>
        <p:blipFill>
          <a:blip r:embed="rId2"/>
          <a:srcRect/>
          <a:stretch>
            <a:fillRect/>
          </a:stretch>
        </p:blipFill>
        <p:spPr bwMode="auto">
          <a:xfrm>
            <a:off x="5003800" y="3867150"/>
            <a:ext cx="3770313" cy="29908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p:txBody>
          <a:bodyPr/>
          <a:lstStyle/>
          <a:p>
            <a:pPr eaLnBrk="1" hangingPunct="1"/>
            <a:r>
              <a:rPr lang="en-US" smtClean="0"/>
              <a:t>Fire is one way of using the suns energy, but flames are dangerous and difficult to control. A much safer and practical way of harnessing the suns energy is to use the suns power to heat up water.</a:t>
            </a:r>
          </a:p>
          <a:p>
            <a:pPr eaLnBrk="1" hangingPunct="1"/>
            <a:r>
              <a:rPr lang="en-US" smtClean="0"/>
              <a:t>Solar energy is now harnessed by modern technology. </a:t>
            </a:r>
          </a:p>
        </p:txBody>
      </p:sp>
      <p:sp>
        <p:nvSpPr>
          <p:cNvPr id="2" name="Title 1"/>
          <p:cNvSpPr>
            <a:spLocks noGrp="1"/>
          </p:cNvSpPr>
          <p:nvPr>
            <p:ph type="title"/>
          </p:nvPr>
        </p:nvSpPr>
        <p:spPr/>
        <p:txBody>
          <a:bodyPr/>
          <a:lstStyle/>
          <a:p>
            <a:pPr algn="ctr" eaLnBrk="1" fontAlgn="auto" hangingPunct="1">
              <a:spcAft>
                <a:spcPts val="0"/>
              </a:spcAft>
              <a:defRPr/>
            </a:pPr>
            <a:r>
              <a:rPr lang="hr-HR" sz="6000" smtClean="0"/>
              <a:t>…</a:t>
            </a:r>
            <a:endParaRPr lang="hr-HR" sz="6000"/>
          </a:p>
        </p:txBody>
      </p:sp>
      <p:pic>
        <p:nvPicPr>
          <p:cNvPr id="29699" name="Picture 2"/>
          <p:cNvPicPr>
            <a:picLocks noChangeAspect="1" noChangeArrowheads="1"/>
          </p:cNvPicPr>
          <p:nvPr/>
        </p:nvPicPr>
        <p:blipFill>
          <a:blip r:embed="rId2"/>
          <a:srcRect/>
          <a:stretch>
            <a:fillRect/>
          </a:stretch>
        </p:blipFill>
        <p:spPr bwMode="auto">
          <a:xfrm>
            <a:off x="6011863" y="3716338"/>
            <a:ext cx="2762250" cy="2667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hr-HR"/>
          </a:p>
        </p:txBody>
      </p:sp>
      <p:pic>
        <p:nvPicPr>
          <p:cNvPr id="30722" name="il_fi" descr="solar_energy_2"/>
          <p:cNvPicPr>
            <a:picLocks noChangeAspect="1" noChangeArrowheads="1"/>
          </p:cNvPicPr>
          <p:nvPr/>
        </p:nvPicPr>
        <p:blipFill>
          <a:blip r:embed="rId2"/>
          <a:srcRect/>
          <a:stretch>
            <a:fillRect/>
          </a:stretch>
        </p:blipFill>
        <p:spPr bwMode="auto">
          <a:xfrm>
            <a:off x="1692275" y="1412875"/>
            <a:ext cx="6415088" cy="478948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hr-HR"/>
          </a:p>
        </p:txBody>
      </p:sp>
      <p:pic>
        <p:nvPicPr>
          <p:cNvPr id="31746" name="il_fi" descr="solar-power"/>
          <p:cNvPicPr>
            <a:picLocks noChangeAspect="1" noChangeArrowheads="1"/>
          </p:cNvPicPr>
          <p:nvPr/>
        </p:nvPicPr>
        <p:blipFill>
          <a:blip r:embed="rId2"/>
          <a:srcRect/>
          <a:stretch>
            <a:fillRect/>
          </a:stretch>
        </p:blipFill>
        <p:spPr bwMode="auto">
          <a:xfrm>
            <a:off x="1331913" y="549275"/>
            <a:ext cx="6669087" cy="5483225"/>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274320" indent="-274320" eaLnBrk="1" fontAlgn="auto" hangingPunct="1">
              <a:spcAft>
                <a:spcPts val="0"/>
              </a:spcAft>
              <a:buFont typeface="Wingdings 2"/>
              <a:buChar char=""/>
              <a:defRPr/>
            </a:pPr>
            <a:r>
              <a:rPr lang="en-US" dirty="0" smtClean="0"/>
              <a:t>First lets see what the dictionary says:</a:t>
            </a:r>
            <a:r>
              <a:rPr lang="hr-HR" dirty="0" smtClean="0"/>
              <a:t> </a:t>
            </a:r>
          </a:p>
          <a:p>
            <a:pPr marL="274320" indent="-274320" eaLnBrk="1" fontAlgn="auto" hangingPunct="1">
              <a:spcAft>
                <a:spcPts val="0"/>
              </a:spcAft>
              <a:buFont typeface="Wingdings 2"/>
              <a:buChar char=""/>
              <a:defRPr/>
            </a:pPr>
            <a:endParaRPr lang="hr-HR" dirty="0" smtClean="0"/>
          </a:p>
          <a:p>
            <a:pPr marL="274320" indent="-274320" eaLnBrk="1" fontAlgn="auto" hangingPunct="1">
              <a:spcAft>
                <a:spcPts val="0"/>
              </a:spcAft>
              <a:buFont typeface="Wingdings 2"/>
              <a:buChar char=""/>
              <a:defRPr/>
            </a:pPr>
            <a:r>
              <a:rPr lang="en-US" dirty="0" smtClean="0"/>
              <a:t>the capacity for vigorous activity; available power: I eat chocolate to get quick energy. </a:t>
            </a:r>
          </a:p>
          <a:p>
            <a:pPr marL="274320" indent="-274320" eaLnBrk="1" fontAlgn="auto" hangingPunct="1">
              <a:spcAft>
                <a:spcPts val="0"/>
              </a:spcAft>
              <a:buFont typeface="Wingdings 2"/>
              <a:buChar char=""/>
              <a:defRPr/>
            </a:pPr>
            <a:r>
              <a:rPr lang="en-US" dirty="0" smtClean="0"/>
              <a:t>an adequate or abundant amount of such power: I seem to have no energy these days. </a:t>
            </a:r>
          </a:p>
          <a:p>
            <a:pPr marL="274320" indent="-274320" eaLnBrk="1" fontAlgn="auto" hangingPunct="1">
              <a:spcAft>
                <a:spcPts val="0"/>
              </a:spcAft>
              <a:buFont typeface="Wingdings 2"/>
              <a:buChar char=""/>
              <a:defRPr/>
            </a:pPr>
            <a:r>
              <a:rPr lang="en-US" i="1" dirty="0" smtClean="0"/>
              <a:t>physics </a:t>
            </a:r>
            <a:r>
              <a:rPr lang="en-US" dirty="0" smtClean="0"/>
              <a:t> </a:t>
            </a:r>
            <a:endParaRPr lang="hr-HR" dirty="0" smtClean="0"/>
          </a:p>
          <a:p>
            <a:pPr marL="274320" indent="-274320" eaLnBrk="1" fontAlgn="auto" hangingPunct="1">
              <a:spcAft>
                <a:spcPts val="0"/>
              </a:spcAft>
              <a:buFontTx/>
              <a:buChar char="-"/>
              <a:defRPr/>
            </a:pPr>
            <a:r>
              <a:rPr lang="en-US" dirty="0" smtClean="0"/>
              <a:t>a. the capacity of a body or system to do work  </a:t>
            </a:r>
            <a:endParaRPr lang="hr-HR" dirty="0" smtClean="0"/>
          </a:p>
          <a:p>
            <a:pPr marL="274320" indent="-274320" eaLnBrk="1" fontAlgn="auto" hangingPunct="1">
              <a:spcAft>
                <a:spcPts val="0"/>
              </a:spcAft>
              <a:buFontTx/>
              <a:buChar char="-"/>
              <a:defRPr/>
            </a:pPr>
            <a:r>
              <a:rPr lang="en-US" dirty="0" smtClean="0"/>
              <a:t>b. </a:t>
            </a:r>
            <a:r>
              <a:rPr lang="en-US" b="1" i="1" dirty="0" smtClean="0"/>
              <a:t>E </a:t>
            </a:r>
            <a:r>
              <a:rPr lang="en-US" dirty="0" smtClean="0"/>
              <a:t> a measure of this capacity, expressed as the work that it does in changing to some specified reference state. It is measured in joules (SI units) </a:t>
            </a:r>
            <a:endParaRPr lang="en-US" dirty="0"/>
          </a:p>
        </p:txBody>
      </p:sp>
      <p:sp>
        <p:nvSpPr>
          <p:cNvPr id="2" name="Title 1"/>
          <p:cNvSpPr>
            <a:spLocks noGrp="1"/>
          </p:cNvSpPr>
          <p:nvPr>
            <p:ph type="title"/>
          </p:nvPr>
        </p:nvSpPr>
        <p:spPr/>
        <p:txBody>
          <a:bodyPr/>
          <a:lstStyle/>
          <a:p>
            <a:pPr algn="ctr" eaLnBrk="1" fontAlgn="auto" hangingPunct="1">
              <a:spcAft>
                <a:spcPts val="0"/>
              </a:spcAft>
              <a:defRPr/>
            </a:pPr>
            <a:r>
              <a:rPr lang="hr-HR" sz="5400" b="1" err="1" smtClean="0">
                <a:effectLst>
                  <a:outerShdw blurRad="38100" dist="38100" dir="2700000" algn="tl">
                    <a:srgbClr val="000000">
                      <a:alpha val="43137"/>
                    </a:srgbClr>
                  </a:outerShdw>
                </a:effectLst>
              </a:rPr>
              <a:t>What</a:t>
            </a:r>
            <a:r>
              <a:rPr lang="hr-HR" sz="5400" b="1" smtClean="0">
                <a:effectLst>
                  <a:outerShdw blurRad="38100" dist="38100" dir="2700000" algn="tl">
                    <a:srgbClr val="000000">
                      <a:alpha val="43137"/>
                    </a:srgbClr>
                  </a:outerShdw>
                </a:effectLst>
              </a:rPr>
              <a:t> is energy?</a:t>
            </a:r>
            <a:endParaRPr lang="hr-HR" sz="5400" b="1">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pPr eaLnBrk="1" hangingPunct="1"/>
            <a:r>
              <a:rPr lang="en-US" sz="1600" smtClean="0"/>
              <a:t>"What Is Solar Energy?" </a:t>
            </a:r>
            <a:r>
              <a:rPr lang="en-US" sz="1600" i="1" smtClean="0"/>
              <a:t>A Design and Technology Site</a:t>
            </a:r>
            <a:r>
              <a:rPr lang="en-US" sz="1600" smtClean="0"/>
              <a:t>. Web. 28 Sept. 2011. &lt;http://www.technologystudent.com/energy1/solar1.htm&gt;.</a:t>
            </a:r>
            <a:endParaRPr lang="hr-HR" sz="1600" smtClean="0"/>
          </a:p>
          <a:p>
            <a:pPr eaLnBrk="1" hangingPunct="1"/>
            <a:r>
              <a:rPr lang="en-US" sz="1600" smtClean="0"/>
              <a:t>"Energy | Define Energy at Dictionary.com." </a:t>
            </a:r>
            <a:r>
              <a:rPr lang="en-US" sz="1600" i="1" smtClean="0"/>
              <a:t>Dictionary.com | Find the Meanings and Definitions of Words at Dictionary.com</a:t>
            </a:r>
            <a:r>
              <a:rPr lang="en-US" sz="1600" smtClean="0"/>
              <a:t>. Web. 02 Oct. 2011. &lt;http://dictionary.reference.com/browse/energy&gt;.</a:t>
            </a:r>
            <a:endParaRPr lang="hr-HR" sz="1600" smtClean="0"/>
          </a:p>
          <a:p>
            <a:pPr eaLnBrk="1" hangingPunct="1"/>
            <a:r>
              <a:rPr lang="en-US" sz="1600" smtClean="0"/>
              <a:t>"EIA Energy Kids - Energy Basics." </a:t>
            </a:r>
            <a:r>
              <a:rPr lang="en-US" sz="1600" i="1" smtClean="0"/>
              <a:t>U.S. Energy Information Administration (EIA)</a:t>
            </a:r>
            <a:r>
              <a:rPr lang="en-US" sz="1600" smtClean="0"/>
              <a:t>. Web. 02 Oct. 2011. &lt;http://205.254.135.24/kids/energy.cfm?page=about_home-basics&gt;.</a:t>
            </a:r>
            <a:endParaRPr lang="hr-HR" sz="1600" smtClean="0"/>
          </a:p>
          <a:p>
            <a:pPr eaLnBrk="1" hangingPunct="1"/>
            <a:endParaRPr lang="hr-HR" smtClean="0"/>
          </a:p>
          <a:p>
            <a:pPr eaLnBrk="1" hangingPunct="1"/>
            <a:endParaRPr lang="hr-HR" smtClean="0"/>
          </a:p>
          <a:p>
            <a:pPr eaLnBrk="1" hangingPunct="1"/>
            <a:endParaRPr lang="hr-HR" smtClean="0"/>
          </a:p>
        </p:txBody>
      </p:sp>
      <p:sp>
        <p:nvSpPr>
          <p:cNvPr id="2" name="Title 1"/>
          <p:cNvSpPr>
            <a:spLocks noGrp="1"/>
          </p:cNvSpPr>
          <p:nvPr>
            <p:ph type="title"/>
          </p:nvPr>
        </p:nvSpPr>
        <p:spPr/>
        <p:txBody>
          <a:bodyPr/>
          <a:lstStyle/>
          <a:p>
            <a:pPr eaLnBrk="1" fontAlgn="auto" hangingPunct="1">
              <a:spcAft>
                <a:spcPts val="0"/>
              </a:spcAft>
              <a:defRPr/>
            </a:pPr>
            <a:endParaRPr lang="hr-HR"/>
          </a:p>
        </p:txBody>
      </p:sp>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Content Placeholder 1"/>
          <p:cNvSpPr>
            <a:spLocks noGrp="1"/>
          </p:cNvSpPr>
          <p:nvPr>
            <p:ph idx="1"/>
          </p:nvPr>
        </p:nvSpPr>
        <p:spPr/>
        <p:txBody>
          <a:bodyPr/>
          <a:lstStyle/>
          <a:p>
            <a:pPr eaLnBrk="1" hangingPunct="1"/>
            <a:r>
              <a:rPr lang="en-US" smtClean="0"/>
              <a:t>Energy comes in different forms:</a:t>
            </a:r>
          </a:p>
          <a:p>
            <a:pPr eaLnBrk="1" hangingPunct="1">
              <a:buFont typeface="Wingdings 2" pitchFamily="18" charset="2"/>
              <a:buNone/>
            </a:pPr>
            <a:r>
              <a:rPr lang="hr-HR" smtClean="0"/>
              <a:t>- </a:t>
            </a:r>
            <a:r>
              <a:rPr lang="en-US" smtClean="0"/>
              <a:t>Heat (thermal)</a:t>
            </a:r>
          </a:p>
          <a:p>
            <a:pPr eaLnBrk="1" hangingPunct="1">
              <a:buFont typeface="Wingdings 2" pitchFamily="18" charset="2"/>
              <a:buNone/>
            </a:pPr>
            <a:r>
              <a:rPr lang="hr-HR" smtClean="0"/>
              <a:t>- </a:t>
            </a:r>
            <a:r>
              <a:rPr lang="en-US" smtClean="0"/>
              <a:t>Light (radiant) </a:t>
            </a:r>
          </a:p>
          <a:p>
            <a:pPr eaLnBrk="1" hangingPunct="1">
              <a:buFont typeface="Wingdings 2" pitchFamily="18" charset="2"/>
              <a:buNone/>
            </a:pPr>
            <a:r>
              <a:rPr lang="hr-HR" smtClean="0"/>
              <a:t>- </a:t>
            </a:r>
            <a:r>
              <a:rPr lang="en-US" smtClean="0"/>
              <a:t>Motion (kinetic)</a:t>
            </a:r>
          </a:p>
          <a:p>
            <a:pPr eaLnBrk="1" hangingPunct="1">
              <a:buFont typeface="Wingdings 2" pitchFamily="18" charset="2"/>
              <a:buNone/>
            </a:pPr>
            <a:r>
              <a:rPr lang="hr-HR" smtClean="0"/>
              <a:t>- </a:t>
            </a:r>
            <a:r>
              <a:rPr lang="en-US" smtClean="0"/>
              <a:t>Electrical </a:t>
            </a:r>
          </a:p>
          <a:p>
            <a:pPr eaLnBrk="1" hangingPunct="1">
              <a:buFont typeface="Wingdings 2" pitchFamily="18" charset="2"/>
              <a:buNone/>
            </a:pPr>
            <a:r>
              <a:rPr lang="hr-HR" smtClean="0"/>
              <a:t>- </a:t>
            </a:r>
            <a:r>
              <a:rPr lang="en-US" smtClean="0"/>
              <a:t>Chemical </a:t>
            </a:r>
          </a:p>
          <a:p>
            <a:pPr eaLnBrk="1" hangingPunct="1">
              <a:buFont typeface="Wingdings 2" pitchFamily="18" charset="2"/>
              <a:buNone/>
            </a:pPr>
            <a:r>
              <a:rPr lang="hr-HR" smtClean="0"/>
              <a:t>- </a:t>
            </a:r>
            <a:r>
              <a:rPr lang="en-US" smtClean="0"/>
              <a:t>Nuclear energy </a:t>
            </a:r>
          </a:p>
          <a:p>
            <a:pPr eaLnBrk="1" hangingPunct="1">
              <a:buFont typeface="Wingdings 2" pitchFamily="18" charset="2"/>
              <a:buNone/>
            </a:pPr>
            <a:r>
              <a:rPr lang="hr-HR" smtClean="0"/>
              <a:t>- </a:t>
            </a:r>
            <a:r>
              <a:rPr lang="en-US" smtClean="0"/>
              <a:t>Gravitational</a:t>
            </a:r>
          </a:p>
          <a:p>
            <a:pPr eaLnBrk="1" hangingPunct="1"/>
            <a:endParaRPr lang="hr-HR" smtClean="0"/>
          </a:p>
        </p:txBody>
      </p:sp>
      <p:sp>
        <p:nvSpPr>
          <p:cNvPr id="3" name="Title 2"/>
          <p:cNvSpPr>
            <a:spLocks noGrp="1"/>
          </p:cNvSpPr>
          <p:nvPr>
            <p:ph type="title"/>
          </p:nvPr>
        </p:nvSpPr>
        <p:spPr/>
        <p:txBody>
          <a:bodyPr>
            <a:noAutofit/>
          </a:bodyPr>
          <a:lstStyle/>
          <a:p>
            <a:pPr algn="ctr" eaLnBrk="1" fontAlgn="auto" hangingPunct="1">
              <a:spcAft>
                <a:spcPts val="0"/>
              </a:spcAft>
              <a:defRPr/>
            </a:pPr>
            <a:r>
              <a:rPr lang="hr-HR" sz="9600" smtClean="0"/>
              <a:t>…</a:t>
            </a:r>
            <a:endParaRPr lang="hr-HR" sz="9600"/>
          </a:p>
        </p:txBody>
      </p:sp>
      <p:pic>
        <p:nvPicPr>
          <p:cNvPr id="15363" name="Picture 1"/>
          <p:cNvPicPr>
            <a:picLocks noChangeAspect="1" noChangeArrowheads="1"/>
          </p:cNvPicPr>
          <p:nvPr/>
        </p:nvPicPr>
        <p:blipFill>
          <a:blip r:embed="rId2"/>
          <a:srcRect/>
          <a:stretch>
            <a:fillRect/>
          </a:stretch>
        </p:blipFill>
        <p:spPr bwMode="auto">
          <a:xfrm>
            <a:off x="4187825" y="2565400"/>
            <a:ext cx="4481513" cy="3360738"/>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Content Placeholder 1"/>
          <p:cNvSpPr>
            <a:spLocks noGrp="1"/>
          </p:cNvSpPr>
          <p:nvPr>
            <p:ph idx="1"/>
          </p:nvPr>
        </p:nvSpPr>
        <p:spPr/>
        <p:txBody>
          <a:bodyPr/>
          <a:lstStyle/>
          <a:p>
            <a:pPr eaLnBrk="1" hangingPunct="1"/>
            <a:r>
              <a:rPr lang="en-US" smtClean="0"/>
              <a:t>Energy is in everything. We use energy for everything we do, from making a jump shot to baking cookies to sending astronauts into space. </a:t>
            </a:r>
          </a:p>
          <a:p>
            <a:pPr algn="ctr" eaLnBrk="1" hangingPunct="1">
              <a:buFont typeface="Wingdings 2" pitchFamily="18" charset="2"/>
              <a:buNone/>
            </a:pPr>
            <a:r>
              <a:rPr lang="en-US" smtClean="0"/>
              <a:t>There are two types of energy:</a:t>
            </a:r>
          </a:p>
          <a:p>
            <a:pPr eaLnBrk="1" hangingPunct="1"/>
            <a:r>
              <a:rPr lang="en-US" smtClean="0"/>
              <a:t>Stored (potential) energy </a:t>
            </a:r>
          </a:p>
          <a:p>
            <a:pPr eaLnBrk="1" hangingPunct="1"/>
            <a:r>
              <a:rPr lang="en-US" smtClean="0"/>
              <a:t>Working (kinetic) energy</a:t>
            </a:r>
          </a:p>
          <a:p>
            <a:pPr eaLnBrk="1" hangingPunct="1"/>
            <a:endParaRPr lang="hr-HR" smtClean="0"/>
          </a:p>
        </p:txBody>
      </p:sp>
      <p:sp>
        <p:nvSpPr>
          <p:cNvPr id="3" name="Title 2"/>
          <p:cNvSpPr>
            <a:spLocks noGrp="1"/>
          </p:cNvSpPr>
          <p:nvPr>
            <p:ph type="title"/>
          </p:nvPr>
        </p:nvSpPr>
        <p:spPr/>
        <p:txBody>
          <a:bodyPr>
            <a:noAutofit/>
          </a:bodyPr>
          <a:lstStyle/>
          <a:p>
            <a:pPr algn="ctr" eaLnBrk="1" fontAlgn="auto" hangingPunct="1">
              <a:spcAft>
                <a:spcPts val="0"/>
              </a:spcAft>
              <a:defRPr/>
            </a:pPr>
            <a:r>
              <a:rPr lang="hr-HR" sz="9600" smtClean="0"/>
              <a:t>…</a:t>
            </a:r>
            <a:endParaRPr lang="hr-HR" sz="9600"/>
          </a:p>
        </p:txBody>
      </p:sp>
      <p:pic>
        <p:nvPicPr>
          <p:cNvPr id="16387" name="Picture 4" descr="http://www.petervaldivia.com/technology/energy/image/potencial-and-kinetic.bmp"/>
          <p:cNvPicPr>
            <a:picLocks noChangeAspect="1" noChangeArrowheads="1"/>
          </p:cNvPicPr>
          <p:nvPr/>
        </p:nvPicPr>
        <p:blipFill>
          <a:blip r:embed="rId2"/>
          <a:srcRect/>
          <a:stretch>
            <a:fillRect/>
          </a:stretch>
        </p:blipFill>
        <p:spPr bwMode="auto">
          <a:xfrm>
            <a:off x="4643438" y="3357563"/>
            <a:ext cx="4286250" cy="31623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1"/>
          <p:cNvSpPr>
            <a:spLocks noGrp="1"/>
          </p:cNvSpPr>
          <p:nvPr>
            <p:ph idx="1"/>
          </p:nvPr>
        </p:nvSpPr>
        <p:spPr/>
        <p:txBody>
          <a:bodyPr/>
          <a:lstStyle/>
          <a:p>
            <a:pPr eaLnBrk="1" hangingPunct="1"/>
            <a:r>
              <a:rPr lang="en-US" sz="3200" b="1" smtClean="0"/>
              <a:t>Energy Sources Can be Categorized As Renewable or Nonrenewable</a:t>
            </a:r>
          </a:p>
          <a:p>
            <a:pPr eaLnBrk="1" hangingPunct="1"/>
            <a:endParaRPr lang="hr-HR" smtClean="0"/>
          </a:p>
        </p:txBody>
      </p:sp>
      <p:sp>
        <p:nvSpPr>
          <p:cNvPr id="3" name="Title 2"/>
          <p:cNvSpPr>
            <a:spLocks noGrp="1"/>
          </p:cNvSpPr>
          <p:nvPr>
            <p:ph type="title"/>
          </p:nvPr>
        </p:nvSpPr>
        <p:spPr/>
        <p:txBody>
          <a:bodyPr/>
          <a:lstStyle/>
          <a:p>
            <a:pPr eaLnBrk="1" fontAlgn="auto" hangingPunct="1">
              <a:spcAft>
                <a:spcPts val="0"/>
              </a:spcAft>
              <a:defRPr/>
            </a:pPr>
            <a:endParaRPr lang="hr-HR"/>
          </a:p>
        </p:txBody>
      </p:sp>
      <p:pic>
        <p:nvPicPr>
          <p:cNvPr id="17411" name="Picture 2"/>
          <p:cNvPicPr>
            <a:picLocks noChangeAspect="1" noChangeArrowheads="1"/>
          </p:cNvPicPr>
          <p:nvPr/>
        </p:nvPicPr>
        <p:blipFill>
          <a:blip r:embed="rId2"/>
          <a:srcRect/>
          <a:stretch>
            <a:fillRect/>
          </a:stretch>
        </p:blipFill>
        <p:spPr bwMode="auto">
          <a:xfrm>
            <a:off x="1763713" y="2924175"/>
            <a:ext cx="5429250" cy="352425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Content Placeholder 1"/>
          <p:cNvSpPr>
            <a:spLocks noGrp="1"/>
          </p:cNvSpPr>
          <p:nvPr>
            <p:ph idx="1"/>
          </p:nvPr>
        </p:nvSpPr>
        <p:spPr/>
        <p:txBody>
          <a:bodyPr/>
          <a:lstStyle/>
          <a:p>
            <a:pPr eaLnBrk="1" hangingPunct="1"/>
            <a:r>
              <a:rPr lang="en-US" smtClean="0"/>
              <a:t>Renewable energy sources include:</a:t>
            </a:r>
          </a:p>
          <a:p>
            <a:pPr eaLnBrk="1" hangingPunct="1">
              <a:buFont typeface="Wingdings 2" pitchFamily="18" charset="2"/>
              <a:buNone/>
            </a:pPr>
            <a:r>
              <a:rPr lang="hr-HR" smtClean="0"/>
              <a:t>- </a:t>
            </a:r>
            <a:r>
              <a:rPr lang="en-US" smtClean="0"/>
              <a:t>Solar energy from the sun, which can be turned into electricity and heat</a:t>
            </a:r>
          </a:p>
          <a:p>
            <a:pPr eaLnBrk="1" hangingPunct="1">
              <a:buFont typeface="Wingdings 2" pitchFamily="18" charset="2"/>
              <a:buNone/>
            </a:pPr>
            <a:r>
              <a:rPr lang="hr-HR" smtClean="0"/>
              <a:t>- </a:t>
            </a:r>
            <a:r>
              <a:rPr lang="en-US" smtClean="0"/>
              <a:t>Wind</a:t>
            </a:r>
          </a:p>
          <a:p>
            <a:pPr eaLnBrk="1" hangingPunct="1">
              <a:buFont typeface="Wingdings 2" pitchFamily="18" charset="2"/>
              <a:buNone/>
            </a:pPr>
            <a:r>
              <a:rPr lang="hr-HR" smtClean="0"/>
              <a:t>- </a:t>
            </a:r>
            <a:r>
              <a:rPr lang="en-US" smtClean="0"/>
              <a:t>Geothermal energy from heat inside the Earth</a:t>
            </a:r>
          </a:p>
          <a:p>
            <a:pPr eaLnBrk="1" hangingPunct="1">
              <a:buFont typeface="Wingdings 2" pitchFamily="18" charset="2"/>
              <a:buNone/>
            </a:pPr>
            <a:r>
              <a:rPr lang="hr-HR" smtClean="0"/>
              <a:t>- </a:t>
            </a:r>
            <a:r>
              <a:rPr lang="en-US" smtClean="0"/>
              <a:t>Biomass from plants, which includes firewood from trees, ethanol from corn, and biodiesel from vegetable oil</a:t>
            </a:r>
          </a:p>
          <a:p>
            <a:pPr eaLnBrk="1" hangingPunct="1">
              <a:buFont typeface="Wingdings 2" pitchFamily="18" charset="2"/>
              <a:buNone/>
            </a:pPr>
            <a:r>
              <a:rPr lang="hr-HR" smtClean="0"/>
              <a:t>- </a:t>
            </a:r>
            <a:r>
              <a:rPr lang="en-US" smtClean="0"/>
              <a:t>Hydropower from hydro turbines at a dam </a:t>
            </a:r>
          </a:p>
          <a:p>
            <a:pPr eaLnBrk="1" hangingPunct="1"/>
            <a:endParaRPr lang="hr-HR" smtClean="0"/>
          </a:p>
        </p:txBody>
      </p:sp>
      <p:sp>
        <p:nvSpPr>
          <p:cNvPr id="3" name="Title 2"/>
          <p:cNvSpPr>
            <a:spLocks noGrp="1"/>
          </p:cNvSpPr>
          <p:nvPr>
            <p:ph type="title"/>
          </p:nvPr>
        </p:nvSpPr>
        <p:spPr/>
        <p:txBody>
          <a:bodyPr/>
          <a:lstStyle/>
          <a:p>
            <a:pPr eaLnBrk="1" fontAlgn="auto" hangingPunct="1">
              <a:spcAft>
                <a:spcPts val="0"/>
              </a:spcAft>
              <a:defRPr/>
            </a:pPr>
            <a:endParaRPr lang="hr-HR"/>
          </a:p>
        </p:txBody>
      </p:sp>
    </p:spTree>
  </p:cSld>
  <p:clrMapOvr>
    <a:masterClrMapping/>
  </p:clrMapOvr>
  <p:transition spd="slow">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pPr eaLnBrk="1" hangingPunct="1"/>
            <a:r>
              <a:rPr lang="en-US" smtClean="0"/>
              <a:t>We use renewable and nonrenewable energy sources to generate the electricity we need for our homes, businesses, schools, and factories. Electricity "energizes" our computers, lights, refrigerators, washing machines, and air conditioners, to name only a few uses. </a:t>
            </a:r>
            <a:endParaRPr lang="hr-HR" smtClean="0"/>
          </a:p>
          <a:p>
            <a:pPr eaLnBrk="1" hangingPunct="1"/>
            <a:endParaRPr lang="hr-HR" smtClean="0"/>
          </a:p>
          <a:p>
            <a:pPr eaLnBrk="1" hangingPunct="1"/>
            <a:r>
              <a:rPr lang="hr-HR" smtClean="0"/>
              <a:t>http://www.youtube.com/watch?v=o_5oYuDY2qM</a:t>
            </a:r>
          </a:p>
          <a:p>
            <a:pPr eaLnBrk="1" hangingPunct="1"/>
            <a:endParaRPr lang="hr-HR" smtClean="0"/>
          </a:p>
        </p:txBody>
      </p:sp>
      <p:sp>
        <p:nvSpPr>
          <p:cNvPr id="3" name="Title 2"/>
          <p:cNvSpPr>
            <a:spLocks noGrp="1"/>
          </p:cNvSpPr>
          <p:nvPr>
            <p:ph type="title"/>
          </p:nvPr>
        </p:nvSpPr>
        <p:spPr/>
        <p:txBody>
          <a:bodyPr/>
          <a:lstStyle/>
          <a:p>
            <a:pPr eaLnBrk="1" fontAlgn="auto" hangingPunct="1">
              <a:spcAft>
                <a:spcPts val="0"/>
              </a:spcAft>
              <a:defRPr/>
            </a:pPr>
            <a:endParaRPr lang="hr-HR"/>
          </a:p>
        </p:txBody>
      </p:sp>
    </p:spTree>
  </p:cSld>
  <p:clrMapOvr>
    <a:masterClrMapping/>
  </p:clrMapOvr>
  <p:transition spd="slow">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a:spLocks noGrp="1"/>
          </p:cNvSpPr>
          <p:nvPr>
            <p:ph idx="1"/>
          </p:nvPr>
        </p:nvSpPr>
        <p:spPr/>
        <p:txBody>
          <a:bodyPr/>
          <a:lstStyle/>
          <a:p>
            <a:pPr eaLnBrk="1" hangingPunct="1"/>
            <a:r>
              <a:rPr lang="en-US" sz="3200" smtClean="0"/>
              <a:t> </a:t>
            </a:r>
            <a:r>
              <a:rPr lang="en-US" sz="3200" smtClean="0">
                <a:solidFill>
                  <a:schemeClr val="accent2"/>
                </a:solidFill>
              </a:rPr>
              <a:t>Kinetic</a:t>
            </a:r>
            <a:r>
              <a:rPr lang="en-US" sz="3200" smtClean="0"/>
              <a:t>-energy of motion</a:t>
            </a:r>
            <a:br>
              <a:rPr lang="en-US" sz="3200" smtClean="0"/>
            </a:br>
            <a:r>
              <a:rPr lang="en-US" sz="3200" smtClean="0"/>
              <a:t>--&gt;energy an object possesses because of its motion</a:t>
            </a:r>
            <a:br>
              <a:rPr lang="en-US" sz="3200" smtClean="0"/>
            </a:br>
            <a:endParaRPr lang="en-US" sz="3200" smtClean="0"/>
          </a:p>
          <a:p>
            <a:pPr eaLnBrk="1" hangingPunct="1"/>
            <a:r>
              <a:rPr lang="en-US" sz="3200" smtClean="0"/>
              <a:t> </a:t>
            </a:r>
            <a:r>
              <a:rPr lang="en-US" sz="3200" smtClean="0">
                <a:solidFill>
                  <a:schemeClr val="accent2"/>
                </a:solidFill>
              </a:rPr>
              <a:t>Potential</a:t>
            </a:r>
            <a:r>
              <a:rPr lang="en-US" sz="3200" smtClean="0"/>
              <a:t>- stored energy</a:t>
            </a:r>
            <a:br>
              <a:rPr lang="en-US" sz="3200" smtClean="0"/>
            </a:br>
            <a:r>
              <a:rPr lang="en-US" sz="3200" smtClean="0"/>
              <a:t>--&gt; object has mass and position WITHIN  a force field</a:t>
            </a:r>
            <a:endParaRPr lang="hr-HR" sz="3200" smtClean="0"/>
          </a:p>
        </p:txBody>
      </p:sp>
      <p:sp>
        <p:nvSpPr>
          <p:cNvPr id="3" name="Title 2"/>
          <p:cNvSpPr>
            <a:spLocks noGrp="1"/>
          </p:cNvSpPr>
          <p:nvPr>
            <p:ph type="title"/>
          </p:nvPr>
        </p:nvSpPr>
        <p:spPr/>
        <p:txBody>
          <a:bodyPr>
            <a:noAutofit/>
          </a:bodyPr>
          <a:lstStyle/>
          <a:p>
            <a:pPr algn="ctr" eaLnBrk="1" fontAlgn="auto" hangingPunct="1">
              <a:spcAft>
                <a:spcPts val="0"/>
              </a:spcAft>
              <a:defRPr/>
            </a:pPr>
            <a:r>
              <a:rPr lang="hr-HR" sz="8000" b="1" err="1" smtClean="0">
                <a:effectLst>
                  <a:outerShdw blurRad="38100" dist="38100" dir="2700000" algn="tl">
                    <a:srgbClr val="000000">
                      <a:alpha val="43137"/>
                    </a:srgbClr>
                  </a:outerShdw>
                </a:effectLst>
              </a:rPr>
              <a:t>Forms</a:t>
            </a:r>
            <a:r>
              <a:rPr lang="hr-HR" sz="8000" b="1" smtClean="0"/>
              <a:t> </a:t>
            </a:r>
            <a:r>
              <a:rPr lang="hr-HR" sz="8000" b="1" err="1" smtClean="0">
                <a:effectLst>
                  <a:outerShdw blurRad="38100" dist="38100" dir="2700000" algn="tl">
                    <a:srgbClr val="000000">
                      <a:alpha val="43137"/>
                    </a:srgbClr>
                  </a:outerShdw>
                </a:effectLst>
              </a:rPr>
              <a:t>of</a:t>
            </a:r>
            <a:r>
              <a:rPr lang="hr-HR" sz="8000" b="1" smtClean="0"/>
              <a:t> </a:t>
            </a:r>
            <a:r>
              <a:rPr lang="hr-HR" sz="8000" b="1" smtClean="0">
                <a:effectLst>
                  <a:outerShdw blurRad="38100" dist="38100" dir="2700000" algn="tl">
                    <a:srgbClr val="000000">
                      <a:alpha val="43137"/>
                    </a:srgbClr>
                  </a:outerShdw>
                </a:effectLst>
              </a:rPr>
              <a:t>Energy</a:t>
            </a:r>
            <a:endParaRPr lang="hr-HR" sz="8000" b="1">
              <a:effectLst>
                <a:outerShdw blurRad="38100" dist="38100" dir="2700000" algn="tl">
                  <a:srgbClr val="000000">
                    <a:alpha val="43137"/>
                  </a:srgbClr>
                </a:outerShdw>
              </a:effectLst>
            </a:endParaRPr>
          </a:p>
        </p:txBody>
      </p:sp>
    </p:spTree>
  </p:cSld>
  <p:clrMapOvr>
    <a:masterClrMapping/>
  </p:clrMapOvr>
  <p:transition spd="slow">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a:spLocks noGrp="1"/>
          </p:cNvSpPr>
          <p:nvPr>
            <p:ph idx="1"/>
          </p:nvPr>
        </p:nvSpPr>
        <p:spPr/>
        <p:txBody>
          <a:bodyPr/>
          <a:lstStyle/>
          <a:p>
            <a:pPr eaLnBrk="1" hangingPunct="1"/>
            <a:r>
              <a:rPr lang="en-US" sz="4400" smtClean="0">
                <a:solidFill>
                  <a:schemeClr val="accent2"/>
                </a:solidFill>
              </a:rPr>
              <a:t> Gravitational</a:t>
            </a:r>
            <a:r>
              <a:rPr lang="en-US" sz="4400" smtClean="0"/>
              <a:t>:  the energy an object has because of its position</a:t>
            </a:r>
          </a:p>
          <a:p>
            <a:pPr eaLnBrk="1" hangingPunct="1"/>
            <a:endParaRPr lang="hr-HR" smtClean="0"/>
          </a:p>
        </p:txBody>
      </p:sp>
      <p:sp>
        <p:nvSpPr>
          <p:cNvPr id="3" name="Title 2"/>
          <p:cNvSpPr>
            <a:spLocks noGrp="1"/>
          </p:cNvSpPr>
          <p:nvPr>
            <p:ph type="title"/>
          </p:nvPr>
        </p:nvSpPr>
        <p:spPr/>
        <p:txBody>
          <a:bodyPr/>
          <a:lstStyle/>
          <a:p>
            <a:pPr algn="ctr" eaLnBrk="1" fontAlgn="auto" hangingPunct="1">
              <a:spcAft>
                <a:spcPts val="0"/>
              </a:spcAft>
              <a:defRPr/>
            </a:pPr>
            <a:r>
              <a:rPr smtClean="0"/>
              <a:t>Potential</a:t>
            </a:r>
            <a:endParaRPr lang="hr-HR"/>
          </a:p>
        </p:txBody>
      </p:sp>
      <p:pic>
        <p:nvPicPr>
          <p:cNvPr id="21507" name="Picture 5" descr="workliftbox"/>
          <p:cNvPicPr>
            <a:picLocks noChangeAspect="1" noChangeArrowheads="1"/>
          </p:cNvPicPr>
          <p:nvPr/>
        </p:nvPicPr>
        <p:blipFill>
          <a:blip r:embed="rId2"/>
          <a:srcRect/>
          <a:stretch>
            <a:fillRect/>
          </a:stretch>
        </p:blipFill>
        <p:spPr bwMode="auto">
          <a:xfrm>
            <a:off x="5148263" y="3068638"/>
            <a:ext cx="2743200" cy="3429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118</TotalTime>
  <Words>489</Words>
  <Application>Microsoft Office PowerPoint</Application>
  <PresentationFormat>On-screen Show (4:3)</PresentationFormat>
  <Paragraphs>52</Paragraphs>
  <Slides>20</Slides>
  <Notes>0</Notes>
  <HiddenSlides>0</HiddenSlides>
  <MMClips>0</MMClips>
  <ScaleCrop>false</ScaleCrop>
  <HeadingPairs>
    <vt:vector size="6" baseType="variant">
      <vt:variant>
        <vt:lpstr>Fonts Used</vt:lpstr>
      </vt:variant>
      <vt:variant>
        <vt:i4>4</vt:i4>
      </vt:variant>
      <vt:variant>
        <vt:lpstr>Design Template</vt:lpstr>
      </vt:variant>
      <vt:variant>
        <vt:i4>4</vt:i4>
      </vt:variant>
      <vt:variant>
        <vt:lpstr>Slide Titles</vt:lpstr>
      </vt:variant>
      <vt:variant>
        <vt:i4>20</vt:i4>
      </vt:variant>
    </vt:vector>
  </HeadingPairs>
  <TitlesOfParts>
    <vt:vector size="28" baseType="lpstr">
      <vt:lpstr>Arial</vt:lpstr>
      <vt:lpstr>Constantia</vt:lpstr>
      <vt:lpstr>Wingdings 2</vt:lpstr>
      <vt:lpstr>Calibri</vt:lpstr>
      <vt:lpstr>Paper</vt:lpstr>
      <vt:lpstr>Paper</vt:lpstr>
      <vt:lpstr>Paper</vt:lpstr>
      <vt:lpstr>Paper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Marija</dc:creator>
  <cp:lastModifiedBy>drodic</cp:lastModifiedBy>
  <cp:revision>7</cp:revision>
  <dcterms:created xsi:type="dcterms:W3CDTF">2011-09-28T08:05:07Z</dcterms:created>
  <dcterms:modified xsi:type="dcterms:W3CDTF">2011-10-19T08:16:02Z</dcterms:modified>
</cp:coreProperties>
</file>