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E0E58-97B2-4DF6-9E08-3C97CE74C901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31C92-40A2-48D9-98F5-B3663117B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40927-3517-490C-8383-F28D793A47F3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4F54D-E5A1-4CFB-8F66-5E431B97D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18C7A-B3C4-4590-929F-8AED2FD4EF37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C0303-F9D5-4CAC-92D1-AA0CDE396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82E6F-2052-49A3-9492-1BF22B3E5F2F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BE8F7-7551-48DC-8356-E9DEBF0B7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6D456-FDCD-4017-8772-87B44F88C259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5F05A-CEEF-47C0-8D09-C53844C58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4FBCF-7F57-4664-8CE6-32A539C3F24D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A88BD-5CE8-466A-8B35-F9C115087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B0717-2925-4282-A0B3-34DB9D2EDB2F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81E96-769A-4CF8-86B3-EBE8DFCDE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9CD07-FB67-4B40-A6E6-4DD32263E4DE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4F8D3-8025-488C-9FE7-9E157FC5D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B06C9-6A30-4838-9534-6CA3C2D1EB5E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E2FBA-BE06-4C4F-AFBE-03F4FC42B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9BEE9-E7B7-4A6D-AF35-670853C2E2AE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1204E-25A9-46F1-B44B-A66B72996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F6895-B7B1-4037-BFE3-C638DCC16C4C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073B1-D708-494C-97A1-F4B6A7F6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2BC8CB-DDA2-4F00-A9D3-CAA6F04DA07A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6D1B1A-164F-40FD-9DAB-60D5C383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“The Interlopers” by Saki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By: Emma Kamaric, Arnie Kreho, Dorian Posavec and Jacob Matic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7 Literary Terms and Techniques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Irony</a:t>
            </a:r>
          </a:p>
          <a:p>
            <a:r>
              <a:rPr lang="en-US" smtClean="0"/>
              <a:t>Setting</a:t>
            </a:r>
          </a:p>
          <a:p>
            <a:r>
              <a:rPr lang="en-US" smtClean="0"/>
              <a:t>Conflict</a:t>
            </a:r>
          </a:p>
          <a:p>
            <a:r>
              <a:rPr lang="en-US" smtClean="0"/>
              <a:t>Antagonist/Protagonist</a:t>
            </a:r>
          </a:p>
          <a:p>
            <a:r>
              <a:rPr lang="en-US" smtClean="0"/>
              <a:t>Point of View</a:t>
            </a:r>
          </a:p>
          <a:p>
            <a:r>
              <a:rPr lang="en-US" smtClean="0"/>
              <a:t>Plot Pattern</a:t>
            </a:r>
          </a:p>
          <a:p>
            <a:r>
              <a:rPr lang="en-US" smtClean="0"/>
              <a:t>Characterization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Irony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Situational Irony- Something happens and the REVERSAL of expectations occurs</a:t>
            </a:r>
          </a:p>
          <a:p>
            <a:r>
              <a:rPr lang="en-US" smtClean="0"/>
              <a:t>Once Georg and Ulrich make-up</a:t>
            </a:r>
          </a:p>
          <a:p>
            <a:pPr lvl="1"/>
            <a:r>
              <a:rPr lang="en-US" smtClean="0"/>
              <a:t>Waiting for men</a:t>
            </a:r>
          </a:p>
          <a:p>
            <a:pPr lvl="1"/>
            <a:r>
              <a:rPr lang="en-US" smtClean="0"/>
              <a:t>Wolves eat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Conflict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Man vs. Man</a:t>
            </a:r>
          </a:p>
          <a:p>
            <a:pPr lvl="1"/>
            <a:r>
              <a:rPr lang="en-US" smtClean="0"/>
              <a:t>Georg vs. Ulrich</a:t>
            </a:r>
          </a:p>
          <a:p>
            <a:pPr lvl="1"/>
            <a:r>
              <a:rPr lang="en-US" smtClean="0"/>
              <a:t>Can be resolved</a:t>
            </a:r>
          </a:p>
          <a:p>
            <a:r>
              <a:rPr lang="en-US" smtClean="0"/>
              <a:t>Man vs. Nature</a:t>
            </a:r>
          </a:p>
          <a:p>
            <a:pPr lvl="1"/>
            <a:r>
              <a:rPr lang="en-US" smtClean="0"/>
              <a:t>Tree falls</a:t>
            </a:r>
          </a:p>
          <a:p>
            <a:pPr lvl="1"/>
            <a:r>
              <a:rPr lang="en-US" smtClean="0"/>
              <a:t>Wolves</a:t>
            </a:r>
          </a:p>
          <a:p>
            <a:pPr lvl="1"/>
            <a:r>
              <a:rPr lang="en-US" smtClean="0"/>
              <a:t>Man cannot go against nature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Setting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Carpathians</a:t>
            </a:r>
          </a:p>
          <a:p>
            <a:r>
              <a:rPr lang="en-US" smtClean="0"/>
              <a:t>Privately Owned Forrest</a:t>
            </a:r>
          </a:p>
          <a:p>
            <a:r>
              <a:rPr lang="en-US" smtClean="0"/>
              <a:t>Night</a:t>
            </a:r>
          </a:p>
          <a:p>
            <a:r>
              <a:rPr lang="en-US" smtClean="0"/>
              <a:t>Gives a dark and spooky feeling</a:t>
            </a:r>
          </a:p>
          <a:p>
            <a:r>
              <a:rPr lang="en-US" smtClean="0"/>
              <a:t>The setting is the conflict between the two families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Antagonist/Protagonist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Beginning of the story</a:t>
            </a:r>
          </a:p>
          <a:p>
            <a:pPr lvl="1"/>
            <a:r>
              <a:rPr lang="en-US" smtClean="0"/>
              <a:t>Protagonist: Ulrich von Gradwitz</a:t>
            </a:r>
          </a:p>
          <a:p>
            <a:pPr lvl="1"/>
            <a:r>
              <a:rPr lang="en-US" smtClean="0"/>
              <a:t>Antagonist: Georg Znaeym</a:t>
            </a:r>
          </a:p>
          <a:p>
            <a:r>
              <a:rPr lang="en-US" smtClean="0"/>
              <a:t>End of Story</a:t>
            </a:r>
          </a:p>
          <a:p>
            <a:pPr lvl="1"/>
            <a:r>
              <a:rPr lang="en-US" smtClean="0"/>
              <a:t>Protagonist: Both Characters</a:t>
            </a:r>
          </a:p>
          <a:p>
            <a:pPr lvl="1"/>
            <a:r>
              <a:rPr lang="en-US" smtClean="0"/>
              <a:t>Antagonist: Wolves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 of View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3</a:t>
            </a:r>
            <a:r>
              <a:rPr lang="en-US" baseline="30000" smtClean="0"/>
              <a:t>rd</a:t>
            </a:r>
            <a:r>
              <a:rPr lang="en-US" smtClean="0"/>
              <a:t> Person Omniscient</a:t>
            </a:r>
          </a:p>
          <a:p>
            <a:pPr lvl="1"/>
            <a:r>
              <a:rPr lang="en-US" smtClean="0"/>
              <a:t>Narrator knows all</a:t>
            </a:r>
          </a:p>
          <a:p>
            <a:pPr lvl="1"/>
            <a:r>
              <a:rPr lang="en-US" smtClean="0"/>
              <a:t>God like perspective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Plot Pattern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Exposition- We are introduced to the characters and setting</a:t>
            </a:r>
          </a:p>
          <a:p>
            <a:r>
              <a:rPr lang="en-US" smtClean="0"/>
              <a:t>Conflict- Family feud</a:t>
            </a:r>
          </a:p>
          <a:p>
            <a:r>
              <a:rPr lang="en-US" smtClean="0"/>
              <a:t>Rising action- Ulrich and Georg meet, tree falls on them, they end their family feud</a:t>
            </a:r>
          </a:p>
          <a:p>
            <a:r>
              <a:rPr lang="en-US" smtClean="0"/>
              <a:t>Climax- End</a:t>
            </a:r>
          </a:p>
          <a:p>
            <a:pPr lvl="1"/>
            <a:r>
              <a:rPr lang="en-US" smtClean="0"/>
              <a:t>Wolves arrive</a:t>
            </a:r>
          </a:p>
          <a:p>
            <a:pPr lvl="1"/>
            <a:r>
              <a:rPr lang="en-US" smtClean="0"/>
              <a:t>Story can be further written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Georg </a:t>
            </a:r>
            <a:r>
              <a:rPr lang="en-US" dirty="0" err="1" smtClean="0"/>
              <a:t>Znaeym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Round Character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Variety of traits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Range of emotions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Main character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Dynamic Character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Grows emotionally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Changes view towards Ulrich and Family Feud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Ulrich von </a:t>
            </a:r>
            <a:r>
              <a:rPr lang="en-US" dirty="0" err="1" smtClean="0"/>
              <a:t>Gradwitz</a:t>
            </a:r>
            <a:endParaRPr lang="en-US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Round Character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Dynamic Character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11671</TotalTime>
  <Words>194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 Theme</vt:lpstr>
      <vt:lpstr>“The Interlopers” by Saki</vt:lpstr>
      <vt:lpstr>7 Literary Terms and Techniques</vt:lpstr>
      <vt:lpstr>Irony</vt:lpstr>
      <vt:lpstr>Conflict</vt:lpstr>
      <vt:lpstr>Setting</vt:lpstr>
      <vt:lpstr>Antagonist/Protagonist</vt:lpstr>
      <vt:lpstr>Point of View</vt:lpstr>
      <vt:lpstr>Plot Pattern</vt:lpstr>
      <vt:lpstr>Characterization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emma</dc:creator>
  <cp:lastModifiedBy>klewis</cp:lastModifiedBy>
  <cp:revision>8</cp:revision>
  <dcterms:created xsi:type="dcterms:W3CDTF">2011-09-19T14:01:08Z</dcterms:created>
  <dcterms:modified xsi:type="dcterms:W3CDTF">2011-09-28T06:33:12Z</dcterms:modified>
</cp:coreProperties>
</file>