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0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F79A248-9C04-4281-9CB7-DCEBD193D327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5CCB6BE-A49A-4267-8C19-8DCC9658F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C629D2-84E9-40C6-B9E0-EA5669B7A41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marL="0" algn="l" defTabSz="914400" rtl="0" eaLnBrk="1" latinLnBrk="0" hangingPunct="1">
              <a:defRPr sz="1100" kern="1200" smtClean="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7ABC221-8324-48CF-B752-1B914C56B9DA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 marL="0" algn="r" defTabSz="914400" rtl="0" eaLnBrk="1" latinLnBrk="0" hangingPunct="1">
              <a:defRPr sz="1100" kern="1200" smtClean="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344B703-2207-43B9-838B-7908E2E00D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3AE2F-7302-4DB4-8347-99B37EC5D4ED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4B56B-74AF-4C71-AA9B-FDBF87A79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68589-6CBB-4322-9EED-04FD57289FAD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50EB8-78DB-45D5-8F3E-BE5220449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79DDD-5EC3-40A7-9606-3C3B4FFFD9A0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E28C9-5F03-48D7-AD36-E516313A3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16703-EED8-4BD5-948A-D7873A184820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3CB8D-A971-4618-9565-7E656CEA1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1C7A6-33FA-4544-82EE-484D931E3EDE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83D3E-59DB-4ABB-8A6A-507EB38388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22886" y="380938"/>
              <a:ext cx="3657600" cy="47243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79086-FAAA-4D25-BF08-6AF22A9904BB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0606D-3D50-429A-8455-82549A5FE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14"/>
            <p:cNvSpPr/>
            <p:nvPr userDrawn="1"/>
          </p:nvSpPr>
          <p:spPr>
            <a:xfrm>
              <a:off x="1522986" y="380761"/>
              <a:ext cx="3657600" cy="4725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10"/>
            <p:cNvSpPr/>
            <p:nvPr userDrawn="1"/>
          </p:nvSpPr>
          <p:spPr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C2674-2576-4F3F-B913-5F91AEE64D4B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82857-1A58-4CD0-AB4C-2D496B768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13795-07A1-4AF4-B9DB-CDE279FC5A98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97F46-569F-4F3A-B81F-FA684DBE3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14"/>
            <p:cNvSpPr/>
            <p:nvPr userDrawn="1"/>
          </p:nvSpPr>
          <p:spPr>
            <a:xfrm>
              <a:off x="1522807" y="380904"/>
              <a:ext cx="3657600" cy="47237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8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10"/>
            <p:cNvSpPr/>
            <p:nvPr userDrawn="1"/>
          </p:nvSpPr>
          <p:spPr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2C9DB-070C-4294-88BE-FEEFA39FCBD4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36012-BFE7-43D8-B999-1E1EBDB54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819E4-02BA-48CB-96D6-437310D36B2F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D0560-4376-4674-A365-B4BAE1AA8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EE115-9A16-42C8-8274-D94DD5FA0AE3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CF2E1-4CB4-4A87-8AB3-3CF89B738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79919-C7E6-4BFC-9DC5-8F4264149A10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08C34-FC67-46D5-93A2-DA98FBBF8D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 sz="1100" smtClean="0">
                <a:latin typeface="Rockwell" pitchFamily="18" charset="0"/>
              </a:defRPr>
            </a:lvl1pPr>
          </a:lstStyle>
          <a:p>
            <a:pPr>
              <a:defRPr/>
            </a:pPr>
            <a:fld id="{F6A82525-719B-4EC4-A378-19CFD72E392A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 smtClean="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>
              <a:defRPr/>
            </a:pPr>
            <a:fld id="{104CED2F-9A6F-4A18-9AAF-63C383CAF6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6899A-7A3D-4127-A997-DF68DDA025B3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4AA84-E3F5-4323-835C-0F40C2EE4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EF6C1-9BD4-4619-B946-0588F2E9E888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1E04D-1CF4-4947-82F1-8044759C5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23326" y="380823"/>
              <a:ext cx="3657600" cy="4723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21226-227D-482E-B1DB-77FD910AD47A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969AD-EAB9-4289-BB74-921F9187A2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E905-4030-4C27-9497-F7291B2827A1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CD677-82C9-4FA5-9572-301E293A0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66716-3CBD-43FA-AB89-A245066B1B8C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14F52-257D-41D8-9C7A-8F32D2525E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53A6C-9B03-42F1-B447-23CD7D5D3701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6301-05D8-46C5-A496-18C3E6A27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1"/>
                </a:solidFill>
                <a:latin typeface="Rockwell" pitchFamily="18" charset="0"/>
                <a:cs typeface="+mn-cs"/>
              </a:defRPr>
            </a:lvl1pPr>
          </a:lstStyle>
          <a:p>
            <a:pPr>
              <a:defRPr/>
            </a:pPr>
            <a:fld id="{853D5B42-B2FB-4C1F-83C1-C684ACDEB455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/>
                </a:solidFill>
                <a:latin typeface="Rockwell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200" smtClean="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  <a:cs typeface="+mn-cs"/>
              </a:defRPr>
            </a:lvl1pPr>
          </a:lstStyle>
          <a:p>
            <a:pPr>
              <a:defRPr/>
            </a:pPr>
            <a:fld id="{AA387B2D-EAD8-4799-9269-3F9C555CD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0" r:id="rId2"/>
    <p:sldLayoutId id="2147483682" r:id="rId3"/>
    <p:sldLayoutId id="2147483683" r:id="rId4"/>
    <p:sldLayoutId id="2147483684" r:id="rId5"/>
    <p:sldLayoutId id="2147483685" r:id="rId6"/>
    <p:sldLayoutId id="2147483679" r:id="rId7"/>
    <p:sldLayoutId id="2147483686" r:id="rId8"/>
    <p:sldLayoutId id="2147483678" r:id="rId9"/>
    <p:sldLayoutId id="2147483677" r:id="rId10"/>
    <p:sldLayoutId id="2147483676" r:id="rId11"/>
    <p:sldLayoutId id="2147483675" r:id="rId12"/>
    <p:sldLayoutId id="2147483674" r:id="rId13"/>
    <p:sldLayoutId id="2147483673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pitchFamily="18" charset="0"/>
        </a:defRPr>
      </a:lvl9pPr>
    </p:titleStyle>
    <p:bodyStyle>
      <a:lvl1pPr marL="463550" indent="-463550" algn="l" rtl="0" fontAlgn="base">
        <a:spcBef>
          <a:spcPts val="2000"/>
        </a:spcBef>
        <a:spcAft>
          <a:spcPct val="0"/>
        </a:spcAft>
        <a:buSzPct val="90000"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rtl="0" fontAlgn="base">
        <a:spcBef>
          <a:spcPts val="600"/>
        </a:spcBef>
        <a:spcAft>
          <a:spcPct val="0"/>
        </a:spcAft>
        <a:buSzPct val="90000"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rtl="0" fontAlgn="base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ctrTitle"/>
          </p:nvPr>
        </p:nvSpPr>
        <p:spPr>
          <a:xfrm>
            <a:off x="758825" y="3751263"/>
            <a:ext cx="6477000" cy="1914525"/>
          </a:xfrm>
        </p:spPr>
        <p:txBody>
          <a:bodyPr/>
          <a:lstStyle/>
          <a:p>
            <a:r>
              <a:rPr lang="en-US" smtClean="0"/>
              <a:t>Two Friends</a:t>
            </a:r>
          </a:p>
        </p:txBody>
      </p:sp>
      <p:sp>
        <p:nvSpPr>
          <p:cNvPr id="23554" name="Subtitle 2"/>
          <p:cNvSpPr>
            <a:spLocks noGrp="1"/>
          </p:cNvSpPr>
          <p:nvPr>
            <p:ph type="subTitle" idx="1"/>
          </p:nvPr>
        </p:nvSpPr>
        <p:spPr>
          <a:xfrm>
            <a:off x="1285875" y="5772150"/>
            <a:ext cx="6477000" cy="11731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Guy de Maupassant</a:t>
            </a:r>
          </a:p>
        </p:txBody>
      </p:sp>
      <p:pic>
        <p:nvPicPr>
          <p:cNvPr id="23555" name="Pictur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6763" y="392113"/>
            <a:ext cx="6807200" cy="429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Point of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endParaRPr lang="en-US" sz="4000" dirty="0" smtClean="0"/>
          </a:p>
          <a:p>
            <a:pPr marL="0" indent="0" algn="ctr" fontAlgn="auto">
              <a:spcAft>
                <a:spcPts val="0"/>
              </a:spcAft>
              <a:buFontTx/>
              <a:buNone/>
              <a:defRPr/>
            </a:pPr>
            <a:r>
              <a:rPr lang="en-US" sz="4000" dirty="0" smtClean="0"/>
              <a:t>Third Person Omniscient 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 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Shot on the spot&amp; thrown into river by soldiers with rocks dragging them down</a:t>
            </a:r>
          </a:p>
          <a:p>
            <a:r>
              <a:rPr lang="en-US" smtClean="0"/>
              <a:t>Officer demands the gudgeon Monsieur Sauvage caught to be fried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Setting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Paris</a:t>
            </a:r>
          </a:p>
          <a:p>
            <a:r>
              <a:rPr lang="en-US" smtClean="0"/>
              <a:t>January of 1870’s</a:t>
            </a:r>
          </a:p>
          <a:p>
            <a:r>
              <a:rPr lang="en-US" smtClean="0"/>
              <a:t>During siege of Paris- France captured by Prussians</a:t>
            </a:r>
          </a:p>
          <a:p>
            <a:r>
              <a:rPr lang="en-US" smtClean="0"/>
              <a:t>Café 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Conflict 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Man vs. Society</a:t>
            </a:r>
          </a:p>
          <a:p>
            <a:pPr>
              <a:buFontTx/>
              <a:buChar char="•"/>
            </a:pPr>
            <a:r>
              <a:rPr lang="en-US" smtClean="0"/>
              <a:t>Two men of Paris vs. the society of war</a:t>
            </a:r>
          </a:p>
          <a:p>
            <a:r>
              <a:rPr lang="en-US" smtClean="0"/>
              <a:t>Man vs. Man </a:t>
            </a:r>
          </a:p>
          <a:p>
            <a:pPr>
              <a:buFontTx/>
              <a:buChar char="•"/>
            </a:pPr>
            <a:r>
              <a:rPr lang="en-US" smtClean="0"/>
              <a:t>Two men against Prussian Soldiers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Theme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Maupassant uses characters to give alternate political views</a:t>
            </a:r>
          </a:p>
          <a:p>
            <a:r>
              <a:rPr lang="en-US" smtClean="0"/>
              <a:t>Prussian soldiers used to express mourning while pointlessness of war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Foreshadowing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Absinthe</a:t>
            </a:r>
          </a:p>
          <a:p>
            <a:r>
              <a:rPr lang="en-US" smtClean="0"/>
              <a:t>Using passes to go fishing</a:t>
            </a:r>
          </a:p>
          <a:p>
            <a:r>
              <a:rPr lang="en-US" smtClean="0"/>
              <a:t>Prussian officers pointing rifles at them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Satire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They “hunt” for fish and catch them, the Prussians catch them and feed them to the fish</a:t>
            </a:r>
          </a:p>
          <a:p>
            <a:r>
              <a:rPr lang="en-US" smtClean="0"/>
              <a:t>They theoretically should not be going fishing but because of absinthe and pass, decide otherwise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Symbolism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85913"/>
            <a:ext cx="7313613" cy="487997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Men’s fishing trip symbolizes life before the war, therefore peace and an escape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Men walk past ongoing battle where mankind was being “crushed to dust”-ignorant to the fact that village is being raided- people are ignorant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Men give their lives instead of the password used to enter their defense line- bravery, heroism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German officer smokes a pipe after the execution of the two men- inhumanity, arrogance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Monsieur Sauvage catches Gudgeon: fish used as bait&amp; person easily tricked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Protagonist/Antagonist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 Antagonist: Ongoing War and Prussians</a:t>
            </a:r>
          </a:p>
          <a:p>
            <a:r>
              <a:rPr lang="en-US" smtClean="0"/>
              <a:t> Protagonists: Monsieur Sauvage &amp; Monsieur Morrisot     </a:t>
            </a:r>
          </a:p>
          <a:p>
            <a:pPr>
              <a:buFontTx/>
              <a:buChar char="•"/>
            </a:pPr>
            <a:r>
              <a:rPr lang="en-US" smtClean="0"/>
              <a:t>          Brotherly bond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Irony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Dramatic: apparent that fishing trip will end unsuccessfully </a:t>
            </a:r>
          </a:p>
          <a:p>
            <a:pPr>
              <a:buFontTx/>
              <a:buChar char="•"/>
            </a:pPr>
            <a:r>
              <a:rPr lang="en-US" smtClean="0"/>
              <a:t> Absinthe&amp; conversation makes characters think otherwise</a:t>
            </a:r>
          </a:p>
          <a:p>
            <a:pPr>
              <a:buFontTx/>
              <a:buChar char="•"/>
            </a:pPr>
            <a:r>
              <a:rPr lang="en-US" smtClean="0"/>
              <a:t>Monsieur Sauvage caught first fish and is shot first</a:t>
            </a:r>
          </a:p>
          <a:p>
            <a:pPr>
              <a:buFontTx/>
              <a:buChar char="•"/>
            </a:pPr>
            <a:r>
              <a:rPr lang="en-US" smtClean="0"/>
              <a:t>Monsieur Sauvage and Morissot represent free fish&amp; Germans represent Monsieur Sauvage and Morissot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378</TotalTime>
  <Words>266</Words>
  <Application>Microsoft Macintosh PowerPoint</Application>
  <PresentationFormat>On-screen Show (4:3)</PresentationFormat>
  <Paragraphs>44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13</vt:i4>
      </vt:variant>
      <vt:variant>
        <vt:lpstr>Slide Titles</vt:lpstr>
      </vt:variant>
      <vt:variant>
        <vt:i4>11</vt:i4>
      </vt:variant>
    </vt:vector>
  </HeadingPairs>
  <TitlesOfParts>
    <vt:vector size="29" baseType="lpstr">
      <vt:lpstr>Goudy Old Style</vt:lpstr>
      <vt:lpstr>Arial</vt:lpstr>
      <vt:lpstr>Calibri</vt:lpstr>
      <vt:lpstr>Rockwell</vt:lpstr>
      <vt:lpstr>Impact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Inkwell</vt:lpstr>
      <vt:lpstr>Two Friends</vt:lpstr>
      <vt:lpstr>Setting</vt:lpstr>
      <vt:lpstr>Conflict </vt:lpstr>
      <vt:lpstr>Theme</vt:lpstr>
      <vt:lpstr>Foreshadowing</vt:lpstr>
      <vt:lpstr>Satire</vt:lpstr>
      <vt:lpstr>Symbolism</vt:lpstr>
      <vt:lpstr>Protagonist/Antagonist</vt:lpstr>
      <vt:lpstr>Irony</vt:lpstr>
      <vt:lpstr>Point of View</vt:lpstr>
      <vt:lpstr>Conclusion </vt:lpstr>
    </vt:vector>
  </TitlesOfParts>
  <Company>American Internationl School Zagreb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Friends</dc:title>
  <dc:creator>emma oreskovic</dc:creator>
  <cp:lastModifiedBy>klewis</cp:lastModifiedBy>
  <cp:revision>14</cp:revision>
  <dcterms:created xsi:type="dcterms:W3CDTF">2011-09-27T13:10:55Z</dcterms:created>
  <dcterms:modified xsi:type="dcterms:W3CDTF">2011-09-28T06:59:37Z</dcterms:modified>
</cp:coreProperties>
</file>